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12"/>
  </p:notesMasterIdLst>
  <p:sldIdLst>
    <p:sldId id="256" r:id="rId3"/>
    <p:sldId id="257" r:id="rId4"/>
    <p:sldId id="258" r:id="rId5"/>
    <p:sldId id="259" r:id="rId6"/>
    <p:sldId id="260" r:id="rId7"/>
    <p:sldId id="261" r:id="rId8"/>
    <p:sldId id="262" r:id="rId9"/>
    <p:sldId id="263" r:id="rId10"/>
    <p:sldId id="265" r:id="rId11"/>
  </p:sldIdLst>
  <p:sldSz cx="9144000" cy="5143500" type="screen16x9"/>
  <p:notesSz cx="20104100" cy="11309350"/>
  <p:embeddedFontLst>
    <p:embeddedFont>
      <p:font typeface="Calibri" panose="020F0502020204030204" pitchFamily="34" charset="0"/>
      <p:regular r:id="rId13"/>
      <p:bold r:id="rId14"/>
      <p:italic r:id="rId15"/>
      <p:boldItalic r:id="rId16"/>
    </p:embeddedFont>
    <p:embeddedFont>
      <p:font typeface="IBM Plex Sans" panose="020B0503050203000203" pitchFamily="34" charset="0"/>
      <p:regular r:id="rId17"/>
      <p:bold r:id="rId18"/>
      <p:boldItalic r:id="rId19"/>
    </p:embeddedFont>
    <p:embeddedFont>
      <p:font typeface="Montserrat" pitchFamily="2" charset="77"/>
      <p:regular r:id="rId20"/>
      <p:bold r:id="rId21"/>
      <p:italic r:id="rId22"/>
      <p:boldItalic r:id="rId23"/>
    </p:embeddedFont>
    <p:embeddedFont>
      <p:font typeface="Montserrat Light" panose="020F0302020204030204" pitchFamily="34" charset="0"/>
      <p:regular r:id="rId24"/>
      <p:bold r:id="rId25"/>
      <p:italic r:id="rId26"/>
      <p:boldItalic r:id="rId27"/>
    </p:embeddedFont>
    <p:embeddedFont>
      <p:font typeface="Montserrat Medium" panose="020F0502020204030204" pitchFamily="34" charset="0"/>
      <p:regular r:id="rId28"/>
      <p:bold r:id="rId29"/>
      <p:italic r:id="rId30"/>
      <p:boldItalic r:id="rId31"/>
    </p:embeddedFont>
    <p:embeddedFont>
      <p:font typeface="Montserrat SemiBold" panose="020F0502020204030204" pitchFamily="34" charset="0"/>
      <p:regular r:id="rId32"/>
      <p:bold r:id="rId33"/>
      <p:italic r:id="rId34"/>
      <p:boldItalic r:id="rId35"/>
    </p:embeddedFont>
    <p:embeddedFont>
      <p:font typeface="Play" pitchFamily="2" charset="0"/>
      <p:regular r:id="rId36"/>
      <p:bold r:id="rId37"/>
    </p:embeddedFont>
    <p:embeddedFont>
      <p:font typeface="Roboto" panose="02000000000000000000" pitchFamily="2" charset="0"/>
      <p:regular r:id="rId38"/>
      <p:bold r:id="rId39"/>
      <p:italic r:id="rId40"/>
      <p:boldItalic r:id="rId41"/>
    </p:embeddedFont>
    <p:embeddedFont>
      <p:font typeface="Roboto Light" panose="020F0302020204030204" pitchFamily="34" charset="0"/>
      <p:regular r:id="rId42"/>
      <p:bold r:id="rId43"/>
      <p:italic r:id="rId44"/>
      <p:boldItalic r:id="rId45"/>
    </p:embeddedFont>
    <p:embeddedFont>
      <p:font typeface="Roboto Medium"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4">
          <p15:clr>
            <a:srgbClr val="A4A3A4"/>
          </p15:clr>
        </p15:guide>
        <p15:guide id="2" pos="4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14"/>
        <p:guide pos="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font" Target="fonts/font27.fntdata"/><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font" Target="fonts/font30.fntdata"/><Relationship Id="rId47" Type="http://schemas.openxmlformats.org/officeDocument/2006/relationships/font" Target="fonts/font35.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4.fntdata"/><Relationship Id="rId29" Type="http://schemas.openxmlformats.org/officeDocument/2006/relationships/font" Target="fonts/font17.fntdata"/><Relationship Id="rId11" Type="http://schemas.openxmlformats.org/officeDocument/2006/relationships/slide" Target="slides/slide9.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font" Target="fonts/font28.fntdata"/><Relationship Id="rId45" Type="http://schemas.openxmlformats.org/officeDocument/2006/relationships/font" Target="fonts/font33.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font" Target="fonts/font7.fntdata"/><Relationship Id="rId31" Type="http://schemas.openxmlformats.org/officeDocument/2006/relationships/font" Target="fonts/font19.fntdata"/><Relationship Id="rId44" Type="http://schemas.openxmlformats.org/officeDocument/2006/relationships/font" Target="fonts/font32.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font" Target="fonts/font31.fntdata"/><Relationship Id="rId48" Type="http://schemas.openxmlformats.org/officeDocument/2006/relationships/font" Target="fonts/font36.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 Id="rId46" Type="http://schemas.openxmlformats.org/officeDocument/2006/relationships/font" Target="fonts/font34.fntdata"/><Relationship Id="rId20" Type="http://schemas.openxmlformats.org/officeDocument/2006/relationships/font" Target="fonts/font8.fntdata"/><Relationship Id="rId41" Type="http://schemas.openxmlformats.org/officeDocument/2006/relationships/font" Target="fonts/font2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49" Type="http://schemas.openxmlformats.org/officeDocument/2006/relationships/font" Target="fonts/font3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8712200" cy="5667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1387138" y="0"/>
            <a:ext cx="8712200" cy="5667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659325" y="1414463"/>
            <a:ext cx="67854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009775" y="5441950"/>
            <a:ext cx="16084549" cy="44545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742613"/>
            <a:ext cx="8712200" cy="5667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0d95bf857f_3_0:notes"/>
          <p:cNvSpPr txBox="1">
            <a:spLocks noGrp="1"/>
          </p:cNvSpPr>
          <p:nvPr>
            <p:ph type="body" idx="1"/>
          </p:nvPr>
        </p:nvSpPr>
        <p:spPr>
          <a:xfrm>
            <a:off x="2009775" y="5441950"/>
            <a:ext cx="16084500" cy="445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10d95bf857f_3_0: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9e0c23d81d_0_0: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19e0c23d81d_0_0:notes"/>
          <p:cNvSpPr txBox="1">
            <a:spLocks noGrp="1"/>
          </p:cNvSpPr>
          <p:nvPr>
            <p:ph type="body" idx="1"/>
          </p:nvPr>
        </p:nvSpPr>
        <p:spPr>
          <a:xfrm>
            <a:off x="2010415" y="5442625"/>
            <a:ext cx="16083000" cy="4452900"/>
          </a:xfrm>
          <a:prstGeom prst="rect">
            <a:avLst/>
          </a:prstGeom>
          <a:noFill/>
          <a:ln>
            <a:noFill/>
          </a:ln>
        </p:spPr>
        <p:txBody>
          <a:bodyPr spcFirstLastPara="1" wrap="square" lIns="112275" tIns="56125" rIns="112275" bIns="56125" anchor="t" anchorCtr="0">
            <a:noAutofit/>
          </a:bodyPr>
          <a:lstStyle/>
          <a:p>
            <a:pPr marL="0" lvl="0" indent="0" algn="l" rtl="0">
              <a:lnSpc>
                <a:spcPct val="100000"/>
              </a:lnSpc>
              <a:spcBef>
                <a:spcPts val="0"/>
              </a:spcBef>
              <a:spcAft>
                <a:spcPts val="0"/>
              </a:spcAft>
              <a:buSzPts val="1400"/>
              <a:buNone/>
            </a:pPr>
            <a:endParaRPr/>
          </a:p>
        </p:txBody>
      </p:sp>
      <p:sp>
        <p:nvSpPr>
          <p:cNvPr id="350" name="Google Shape;350;g19e0c23d81d_0_0:notes"/>
          <p:cNvSpPr txBox="1">
            <a:spLocks noGrp="1"/>
          </p:cNvSpPr>
          <p:nvPr>
            <p:ph type="sldNum" idx="12"/>
          </p:nvPr>
        </p:nvSpPr>
        <p:spPr>
          <a:xfrm>
            <a:off x="11387673" y="10741923"/>
            <a:ext cx="8711400" cy="567600"/>
          </a:xfrm>
          <a:prstGeom prst="rect">
            <a:avLst/>
          </a:prstGeom>
          <a:noFill/>
          <a:ln>
            <a:noFill/>
          </a:ln>
        </p:spPr>
        <p:txBody>
          <a:bodyPr spcFirstLastPara="1" wrap="square" lIns="112275" tIns="56125" rIns="112275" bIns="561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9e0c23d81d_0_89: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19e0c23d81d_0_89:notes"/>
          <p:cNvSpPr txBox="1">
            <a:spLocks noGrp="1"/>
          </p:cNvSpPr>
          <p:nvPr>
            <p:ph type="body" idx="1"/>
          </p:nvPr>
        </p:nvSpPr>
        <p:spPr>
          <a:xfrm>
            <a:off x="2010415" y="5442625"/>
            <a:ext cx="16083000" cy="4452900"/>
          </a:xfrm>
          <a:prstGeom prst="rect">
            <a:avLst/>
          </a:prstGeom>
          <a:noFill/>
          <a:ln>
            <a:noFill/>
          </a:ln>
        </p:spPr>
        <p:txBody>
          <a:bodyPr spcFirstLastPara="1" wrap="square" lIns="112275" tIns="56125" rIns="112275" bIns="56125" anchor="t" anchorCtr="0">
            <a:noAutofit/>
          </a:bodyPr>
          <a:lstStyle/>
          <a:p>
            <a:pPr marL="0" lvl="0" indent="0" algn="l" rtl="0">
              <a:lnSpc>
                <a:spcPct val="100000"/>
              </a:lnSpc>
              <a:spcBef>
                <a:spcPts val="0"/>
              </a:spcBef>
              <a:spcAft>
                <a:spcPts val="0"/>
              </a:spcAft>
              <a:buSzPts val="1400"/>
              <a:buNone/>
            </a:pPr>
            <a:endParaRPr/>
          </a:p>
        </p:txBody>
      </p:sp>
      <p:sp>
        <p:nvSpPr>
          <p:cNvPr id="356" name="Google Shape;356;g19e0c23d81d_0_89:notes"/>
          <p:cNvSpPr txBox="1">
            <a:spLocks noGrp="1"/>
          </p:cNvSpPr>
          <p:nvPr>
            <p:ph type="sldNum" idx="12"/>
          </p:nvPr>
        </p:nvSpPr>
        <p:spPr>
          <a:xfrm>
            <a:off x="11387673" y="10741923"/>
            <a:ext cx="8711400" cy="567600"/>
          </a:xfrm>
          <a:prstGeom prst="rect">
            <a:avLst/>
          </a:prstGeom>
          <a:noFill/>
          <a:ln>
            <a:noFill/>
          </a:ln>
        </p:spPr>
        <p:txBody>
          <a:bodyPr spcFirstLastPara="1" wrap="square" lIns="112275" tIns="56125" rIns="112275" bIns="5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1304d2f493_0_17:notes"/>
          <p:cNvSpPr txBox="1">
            <a:spLocks noGrp="1"/>
          </p:cNvSpPr>
          <p:nvPr>
            <p:ph type="body" idx="1"/>
          </p:nvPr>
        </p:nvSpPr>
        <p:spPr>
          <a:xfrm>
            <a:off x="2009775" y="5441950"/>
            <a:ext cx="16084500" cy="445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11304d2f493_0_17: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9e0c23d81d_0_506:notes"/>
          <p:cNvSpPr>
            <a:spLocks noGrp="1" noRot="1" noChangeAspect="1"/>
          </p:cNvSpPr>
          <p:nvPr>
            <p:ph type="sldImg" idx="2"/>
          </p:nvPr>
        </p:nvSpPr>
        <p:spPr>
          <a:xfrm>
            <a:off x="6281738" y="847725"/>
            <a:ext cx="7542212" cy="4241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9e0c23d81d_0_506:notes"/>
          <p:cNvSpPr txBox="1">
            <a:spLocks noGrp="1"/>
          </p:cNvSpPr>
          <p:nvPr>
            <p:ph type="body" idx="1"/>
          </p:nvPr>
        </p:nvSpPr>
        <p:spPr>
          <a:xfrm>
            <a:off x="2010410" y="5371941"/>
            <a:ext cx="16083300" cy="5089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9e0c23d81d_0_519:notes"/>
          <p:cNvSpPr>
            <a:spLocks noGrp="1" noRot="1" noChangeAspect="1"/>
          </p:cNvSpPr>
          <p:nvPr>
            <p:ph type="sldImg" idx="2"/>
          </p:nvPr>
        </p:nvSpPr>
        <p:spPr>
          <a:xfrm>
            <a:off x="6281738" y="847725"/>
            <a:ext cx="7542212" cy="4241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9e0c23d81d_0_519:notes"/>
          <p:cNvSpPr txBox="1">
            <a:spLocks noGrp="1"/>
          </p:cNvSpPr>
          <p:nvPr>
            <p:ph type="body" idx="1"/>
          </p:nvPr>
        </p:nvSpPr>
        <p:spPr>
          <a:xfrm>
            <a:off x="2010410" y="5371941"/>
            <a:ext cx="16083300" cy="5089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9e0c23d81d_0_242:notes"/>
          <p:cNvSpPr>
            <a:spLocks noGrp="1" noRot="1" noChangeAspect="1"/>
          </p:cNvSpPr>
          <p:nvPr>
            <p:ph type="sldImg" idx="2"/>
          </p:nvPr>
        </p:nvSpPr>
        <p:spPr>
          <a:xfrm>
            <a:off x="6659325" y="1414463"/>
            <a:ext cx="67857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19e0c23d81d_0_242:notes"/>
          <p:cNvSpPr txBox="1">
            <a:spLocks noGrp="1"/>
          </p:cNvSpPr>
          <p:nvPr>
            <p:ph type="body" idx="1"/>
          </p:nvPr>
        </p:nvSpPr>
        <p:spPr>
          <a:xfrm>
            <a:off x="2009775" y="5441950"/>
            <a:ext cx="16084200" cy="4454400"/>
          </a:xfrm>
          <a:prstGeom prst="rect">
            <a:avLst/>
          </a:prstGeom>
          <a:noFill/>
          <a:ln>
            <a:noFill/>
          </a:ln>
        </p:spPr>
        <p:txBody>
          <a:bodyPr spcFirstLastPara="1" wrap="square" lIns="126425" tIns="63200" rIns="126425" bIns="632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28" name="Google Shape;428;g19e0c23d81d_0_242:notes"/>
          <p:cNvSpPr txBox="1">
            <a:spLocks noGrp="1"/>
          </p:cNvSpPr>
          <p:nvPr>
            <p:ph type="sldNum" idx="12"/>
          </p:nvPr>
        </p:nvSpPr>
        <p:spPr>
          <a:xfrm>
            <a:off x="11387138" y="10742613"/>
            <a:ext cx="8712600" cy="566700"/>
          </a:xfrm>
          <a:prstGeom prst="rect">
            <a:avLst/>
          </a:prstGeom>
          <a:noFill/>
          <a:ln>
            <a:noFill/>
          </a:ln>
        </p:spPr>
        <p:txBody>
          <a:bodyPr spcFirstLastPara="1" wrap="square" lIns="126425" tIns="63200" rIns="126425" bIns="63200" anchor="b" anchorCtr="0">
            <a:noAutofit/>
          </a:bodyPr>
          <a:lstStyle/>
          <a:p>
            <a:pPr marL="0" lvl="0" indent="0" algn="r" rtl="0">
              <a:spcBef>
                <a:spcPts val="0"/>
              </a:spcBef>
              <a:spcAft>
                <a:spcPts val="0"/>
              </a:spcAft>
              <a:buNone/>
            </a:pPr>
            <a:fld id="{00000000-1234-1234-1234-123412341234}" type="slidenum">
              <a:rPr lang="en-US" sz="1900"/>
              <a:t>7</a:t>
            </a:fld>
            <a:endParaRPr sz="19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15636661ba_0_694:notes"/>
          <p:cNvSpPr txBox="1">
            <a:spLocks noGrp="1"/>
          </p:cNvSpPr>
          <p:nvPr>
            <p:ph type="body" idx="1"/>
          </p:nvPr>
        </p:nvSpPr>
        <p:spPr>
          <a:xfrm>
            <a:off x="2009775" y="5441950"/>
            <a:ext cx="16084500" cy="445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g115636661ba_0_694: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9e0c23d81d_0_25:notes"/>
          <p:cNvSpPr txBox="1">
            <a:spLocks noGrp="1"/>
          </p:cNvSpPr>
          <p:nvPr>
            <p:ph type="body" idx="1"/>
          </p:nvPr>
        </p:nvSpPr>
        <p:spPr>
          <a:xfrm>
            <a:off x="2010410" y="5371941"/>
            <a:ext cx="16083000" cy="5089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g19e0c23d81d_0_25:notes"/>
          <p:cNvSpPr>
            <a:spLocks noGrp="1" noRot="1" noChangeAspect="1"/>
          </p:cNvSpPr>
          <p:nvPr>
            <p:ph type="sldImg" idx="2"/>
          </p:nvPr>
        </p:nvSpPr>
        <p:spPr>
          <a:xfrm>
            <a:off x="6281738" y="847725"/>
            <a:ext cx="7542212"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939506"/>
            <a:ext cx="9148594" cy="420399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graphic with right lines ">
  <p:cSld name="1_graphic with right lines ">
    <p:spTree>
      <p:nvGrpSpPr>
        <p:cNvPr id="1" name="Shape 124"/>
        <p:cNvGrpSpPr/>
        <p:nvPr/>
      </p:nvGrpSpPr>
      <p:grpSpPr>
        <a:xfrm>
          <a:off x="0" y="0"/>
          <a:ext cx="0" cy="0"/>
          <a:chOff x="0" y="0"/>
          <a:chExt cx="0" cy="0"/>
        </a:xfrm>
      </p:grpSpPr>
      <p:sp>
        <p:nvSpPr>
          <p:cNvPr id="125" name="Google Shape;125;p12"/>
          <p:cNvSpPr/>
          <p:nvPr/>
        </p:nvSpPr>
        <p:spPr>
          <a:xfrm>
            <a:off x="8991193" y="1032280"/>
            <a:ext cx="153130" cy="318684"/>
          </a:xfrm>
          <a:custGeom>
            <a:avLst/>
            <a:gdLst/>
            <a:ahLst/>
            <a:cxnLst/>
            <a:rect l="l" t="t" r="r" b="b"/>
            <a:pathLst>
              <a:path w="336550" h="700405" extrusionOk="0">
                <a:moveTo>
                  <a:pt x="335961" y="0"/>
                </a:moveTo>
                <a:lnTo>
                  <a:pt x="0" y="699862"/>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nvGrpSpPr>
          <p:cNvPr id="126" name="Google Shape;126;p12"/>
          <p:cNvGrpSpPr/>
          <p:nvPr/>
        </p:nvGrpSpPr>
        <p:grpSpPr>
          <a:xfrm>
            <a:off x="7984870" y="0"/>
            <a:ext cx="864410" cy="951300"/>
            <a:chOff x="17556881" y="0"/>
            <a:chExt cx="1900637" cy="2091689"/>
          </a:xfrm>
        </p:grpSpPr>
        <p:sp>
          <p:nvSpPr>
            <p:cNvPr id="127" name="Google Shape;127;p12"/>
            <p:cNvSpPr/>
            <p:nvPr/>
          </p:nvSpPr>
          <p:spPr>
            <a:xfrm>
              <a:off x="18797119" y="0"/>
              <a:ext cx="660400" cy="1374775"/>
            </a:xfrm>
            <a:custGeom>
              <a:avLst/>
              <a:gdLst/>
              <a:ahLst/>
              <a:cxnLst/>
              <a:rect l="l" t="t" r="r" b="b"/>
              <a:pathLst>
                <a:path w="660400" h="1374775" extrusionOk="0">
                  <a:moveTo>
                    <a:pt x="659797" y="0"/>
                  </a:moveTo>
                  <a:lnTo>
                    <a:pt x="0" y="1374465"/>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28" name="Google Shape;128;p12"/>
            <p:cNvSpPr/>
            <p:nvPr/>
          </p:nvSpPr>
          <p:spPr>
            <a:xfrm>
              <a:off x="17616403" y="0"/>
              <a:ext cx="551180" cy="1147445"/>
            </a:xfrm>
            <a:custGeom>
              <a:avLst/>
              <a:gdLst/>
              <a:ahLst/>
              <a:cxnLst/>
              <a:rect l="l" t="t" r="r" b="b"/>
              <a:pathLst>
                <a:path w="551180" h="1147445" extrusionOk="0">
                  <a:moveTo>
                    <a:pt x="550773" y="0"/>
                  </a:moveTo>
                  <a:lnTo>
                    <a:pt x="435177" y="240805"/>
                  </a:lnTo>
                  <a:lnTo>
                    <a:pt x="0" y="1147349"/>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29" name="Google Shape;129;p12"/>
            <p:cNvSpPr/>
            <p:nvPr/>
          </p:nvSpPr>
          <p:spPr>
            <a:xfrm>
              <a:off x="17556881" y="0"/>
              <a:ext cx="959485" cy="1998980"/>
            </a:xfrm>
            <a:custGeom>
              <a:avLst/>
              <a:gdLst/>
              <a:ahLst/>
              <a:cxnLst/>
              <a:rect l="l" t="t" r="r" b="b"/>
              <a:pathLst>
                <a:path w="959484" h="1998980" extrusionOk="0">
                  <a:moveTo>
                    <a:pt x="959376" y="0"/>
                  </a:moveTo>
                  <a:lnTo>
                    <a:pt x="0" y="1998536"/>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30" name="Google Shape;130;p12"/>
            <p:cNvSpPr/>
            <p:nvPr/>
          </p:nvSpPr>
          <p:spPr>
            <a:xfrm>
              <a:off x="18169663" y="0"/>
              <a:ext cx="1004569" cy="2091689"/>
            </a:xfrm>
            <a:custGeom>
              <a:avLst/>
              <a:gdLst/>
              <a:ahLst/>
              <a:cxnLst/>
              <a:rect l="l" t="t" r="r" b="b"/>
              <a:pathLst>
                <a:path w="1004569" h="2091689" extrusionOk="0">
                  <a:moveTo>
                    <a:pt x="1004044" y="0"/>
                  </a:moveTo>
                  <a:lnTo>
                    <a:pt x="0" y="2091587"/>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sp>
        <p:nvSpPr>
          <p:cNvPr id="131" name="Google Shape;131;p12"/>
          <p:cNvSpPr/>
          <p:nvPr/>
        </p:nvSpPr>
        <p:spPr>
          <a:xfrm>
            <a:off x="8888415" y="25715"/>
            <a:ext cx="255699" cy="532778"/>
          </a:xfrm>
          <a:custGeom>
            <a:avLst/>
            <a:gdLst/>
            <a:ahLst/>
            <a:cxnLst/>
            <a:rect l="l" t="t" r="r" b="b"/>
            <a:pathLst>
              <a:path w="561975" h="1170940" extrusionOk="0">
                <a:moveTo>
                  <a:pt x="561931" y="0"/>
                </a:moveTo>
                <a:lnTo>
                  <a:pt x="145705" y="867065"/>
                </a:lnTo>
                <a:lnTo>
                  <a:pt x="0" y="1170594"/>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32" name="Google Shape;132;p12"/>
          <p:cNvSpPr/>
          <p:nvPr/>
        </p:nvSpPr>
        <p:spPr>
          <a:xfrm>
            <a:off x="0" y="4271663"/>
            <a:ext cx="142440" cy="358845"/>
          </a:xfrm>
          <a:custGeom>
            <a:avLst/>
            <a:gdLst/>
            <a:ahLst/>
            <a:cxnLst/>
            <a:rect l="l" t="t" r="r" b="b"/>
            <a:pathLst>
              <a:path w="313055" h="788670" extrusionOk="0">
                <a:moveTo>
                  <a:pt x="0" y="788066"/>
                </a:moveTo>
                <a:lnTo>
                  <a:pt x="312699"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33" name="Google Shape;133;p12"/>
          <p:cNvSpPr/>
          <p:nvPr/>
        </p:nvSpPr>
        <p:spPr>
          <a:xfrm>
            <a:off x="562547" y="4964558"/>
            <a:ext cx="71075" cy="178845"/>
          </a:xfrm>
          <a:custGeom>
            <a:avLst/>
            <a:gdLst/>
            <a:ahLst/>
            <a:cxnLst/>
            <a:rect l="l" t="t" r="r" b="b"/>
            <a:pathLst>
              <a:path w="156209" h="393065" extrusionOk="0">
                <a:moveTo>
                  <a:pt x="0" y="392658"/>
                </a:moveTo>
                <a:lnTo>
                  <a:pt x="155804"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nvGrpSpPr>
          <p:cNvPr id="134" name="Google Shape;134;p12"/>
          <p:cNvGrpSpPr/>
          <p:nvPr/>
        </p:nvGrpSpPr>
        <p:grpSpPr>
          <a:xfrm>
            <a:off x="977435" y="4642070"/>
            <a:ext cx="199036" cy="501277"/>
            <a:chOff x="2149154" y="10206839"/>
            <a:chExt cx="437633" cy="1102191"/>
          </a:xfrm>
        </p:grpSpPr>
        <p:sp>
          <p:nvSpPr>
            <p:cNvPr id="135" name="Google Shape;135;p12"/>
            <p:cNvSpPr/>
            <p:nvPr/>
          </p:nvSpPr>
          <p:spPr>
            <a:xfrm>
              <a:off x="2487727" y="11060110"/>
              <a:ext cx="99060" cy="248920"/>
            </a:xfrm>
            <a:custGeom>
              <a:avLst/>
              <a:gdLst/>
              <a:ahLst/>
              <a:cxnLst/>
              <a:rect l="l" t="t" r="r" b="b"/>
              <a:pathLst>
                <a:path w="99060" h="248920" extrusionOk="0">
                  <a:moveTo>
                    <a:pt x="0" y="248445"/>
                  </a:moveTo>
                  <a:lnTo>
                    <a:pt x="98581"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36" name="Google Shape;136;p12"/>
            <p:cNvSpPr/>
            <p:nvPr/>
          </p:nvSpPr>
          <p:spPr>
            <a:xfrm>
              <a:off x="2149154" y="10206839"/>
              <a:ext cx="437515" cy="1101725"/>
            </a:xfrm>
            <a:custGeom>
              <a:avLst/>
              <a:gdLst/>
              <a:ahLst/>
              <a:cxnLst/>
              <a:rect l="l" t="t" r="r" b="b"/>
              <a:pathLst>
                <a:path w="437514" h="1101725" extrusionOk="0">
                  <a:moveTo>
                    <a:pt x="0" y="1101716"/>
                  </a:moveTo>
                  <a:lnTo>
                    <a:pt x="437154"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sp>
        <p:nvSpPr>
          <p:cNvPr id="137" name="Google Shape;137;p12"/>
          <p:cNvSpPr/>
          <p:nvPr/>
        </p:nvSpPr>
        <p:spPr>
          <a:xfrm>
            <a:off x="265077" y="5055038"/>
            <a:ext cx="35249" cy="88411"/>
          </a:xfrm>
          <a:custGeom>
            <a:avLst/>
            <a:gdLst/>
            <a:ahLst/>
            <a:cxnLst/>
            <a:rect l="l" t="t" r="r" b="b"/>
            <a:pathLst>
              <a:path w="77470" h="194309" extrusionOk="0">
                <a:moveTo>
                  <a:pt x="0" y="193711"/>
                </a:moveTo>
                <a:lnTo>
                  <a:pt x="76863"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38" name="Google Shape;138;p12"/>
          <p:cNvSpPr/>
          <p:nvPr/>
        </p:nvSpPr>
        <p:spPr>
          <a:xfrm>
            <a:off x="687479" y="4619301"/>
            <a:ext cx="208026" cy="524110"/>
          </a:xfrm>
          <a:custGeom>
            <a:avLst/>
            <a:gdLst/>
            <a:ahLst/>
            <a:cxnLst/>
            <a:rect l="l" t="t" r="r" b="b"/>
            <a:pathLst>
              <a:path w="457200" h="1151890" extrusionOk="0">
                <a:moveTo>
                  <a:pt x="0" y="1151797"/>
                </a:moveTo>
                <a:lnTo>
                  <a:pt x="457025"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graph">
  <p:cSld name="graph">
    <p:spTree>
      <p:nvGrpSpPr>
        <p:cNvPr id="1" name="Shape 139"/>
        <p:cNvGrpSpPr/>
        <p:nvPr/>
      </p:nvGrpSpPr>
      <p:grpSpPr>
        <a:xfrm>
          <a:off x="0" y="0"/>
          <a:ext cx="0" cy="0"/>
          <a:chOff x="0" y="0"/>
          <a:chExt cx="0" cy="0"/>
        </a:xfrm>
      </p:grpSpPr>
      <p:sp>
        <p:nvSpPr>
          <p:cNvPr id="140" name="Google Shape;140;p13"/>
          <p:cNvSpPr/>
          <p:nvPr/>
        </p:nvSpPr>
        <p:spPr>
          <a:xfrm>
            <a:off x="1833562" y="976244"/>
            <a:ext cx="1405620" cy="3925913"/>
          </a:xfrm>
          <a:custGeom>
            <a:avLst/>
            <a:gdLst/>
            <a:ahLst/>
            <a:cxnLst/>
            <a:rect l="l" t="t" r="r" b="b"/>
            <a:pathLst>
              <a:path w="3089275" h="8628380" extrusionOk="0">
                <a:moveTo>
                  <a:pt x="3088911" y="8628009"/>
                </a:moveTo>
                <a:lnTo>
                  <a:pt x="0" y="8628009"/>
                </a:lnTo>
                <a:lnTo>
                  <a:pt x="0" y="0"/>
                </a:lnTo>
                <a:lnTo>
                  <a:pt x="3088911" y="0"/>
                </a:lnTo>
                <a:lnTo>
                  <a:pt x="3088911" y="8628009"/>
                </a:lnTo>
                <a:close/>
              </a:path>
            </a:pathLst>
          </a:custGeom>
          <a:solidFill>
            <a:srgbClr val="CDDEF9">
              <a:alpha val="23137"/>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41" name="Google Shape;141;p13"/>
          <p:cNvSpPr/>
          <p:nvPr/>
        </p:nvSpPr>
        <p:spPr>
          <a:xfrm>
            <a:off x="4724400" y="976244"/>
            <a:ext cx="1405620" cy="3925913"/>
          </a:xfrm>
          <a:custGeom>
            <a:avLst/>
            <a:gdLst/>
            <a:ahLst/>
            <a:cxnLst/>
            <a:rect l="l" t="t" r="r" b="b"/>
            <a:pathLst>
              <a:path w="3089275" h="8628380" extrusionOk="0">
                <a:moveTo>
                  <a:pt x="3088911" y="8628009"/>
                </a:moveTo>
                <a:lnTo>
                  <a:pt x="0" y="8628009"/>
                </a:lnTo>
                <a:lnTo>
                  <a:pt x="0" y="0"/>
                </a:lnTo>
                <a:lnTo>
                  <a:pt x="3088911" y="0"/>
                </a:lnTo>
                <a:lnTo>
                  <a:pt x="3088911" y="8628009"/>
                </a:lnTo>
                <a:close/>
              </a:path>
            </a:pathLst>
          </a:custGeom>
          <a:solidFill>
            <a:srgbClr val="CDDEF9">
              <a:alpha val="23137"/>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42" name="Google Shape;142;p13"/>
          <p:cNvSpPr/>
          <p:nvPr/>
        </p:nvSpPr>
        <p:spPr>
          <a:xfrm>
            <a:off x="7615237" y="976244"/>
            <a:ext cx="1310275" cy="3925913"/>
          </a:xfrm>
          <a:custGeom>
            <a:avLst/>
            <a:gdLst/>
            <a:ahLst/>
            <a:cxnLst/>
            <a:rect l="l" t="t" r="r" b="b"/>
            <a:pathLst>
              <a:path w="2879725" h="8628380" extrusionOk="0">
                <a:moveTo>
                  <a:pt x="2879492" y="8628009"/>
                </a:moveTo>
                <a:lnTo>
                  <a:pt x="0" y="8628009"/>
                </a:lnTo>
                <a:lnTo>
                  <a:pt x="0" y="0"/>
                </a:lnTo>
                <a:lnTo>
                  <a:pt x="2879492" y="0"/>
                </a:lnTo>
                <a:lnTo>
                  <a:pt x="2879492" y="8628009"/>
                </a:lnTo>
                <a:close/>
              </a:path>
            </a:pathLst>
          </a:custGeom>
          <a:solidFill>
            <a:srgbClr val="CDDEF9">
              <a:alpha val="23137"/>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nvGrpSpPr>
          <p:cNvPr id="143" name="Google Shape;143;p13"/>
          <p:cNvGrpSpPr/>
          <p:nvPr/>
        </p:nvGrpSpPr>
        <p:grpSpPr>
          <a:xfrm>
            <a:off x="0" y="0"/>
            <a:ext cx="386701" cy="1457859"/>
            <a:chOff x="0" y="0"/>
            <a:chExt cx="850265" cy="3205495"/>
          </a:xfrm>
        </p:grpSpPr>
        <p:sp>
          <p:nvSpPr>
            <p:cNvPr id="144" name="Google Shape;144;p13"/>
            <p:cNvSpPr/>
            <p:nvPr/>
          </p:nvSpPr>
          <p:spPr>
            <a:xfrm>
              <a:off x="0" y="58796"/>
              <a:ext cx="136525" cy="343535"/>
            </a:xfrm>
            <a:custGeom>
              <a:avLst/>
              <a:gdLst/>
              <a:ahLst/>
              <a:cxnLst/>
              <a:rect l="l" t="t" r="r" b="b"/>
              <a:pathLst>
                <a:path w="136525" h="343535" extrusionOk="0">
                  <a:moveTo>
                    <a:pt x="0" y="343053"/>
                  </a:moveTo>
                  <a:lnTo>
                    <a:pt x="136121"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45" name="Google Shape;145;p13"/>
            <p:cNvSpPr/>
            <p:nvPr/>
          </p:nvSpPr>
          <p:spPr>
            <a:xfrm>
              <a:off x="0" y="0"/>
              <a:ext cx="850265" cy="2141855"/>
            </a:xfrm>
            <a:custGeom>
              <a:avLst/>
              <a:gdLst/>
              <a:ahLst/>
              <a:cxnLst/>
              <a:rect l="l" t="t" r="r" b="b"/>
              <a:pathLst>
                <a:path w="850265" h="2141855" extrusionOk="0">
                  <a:moveTo>
                    <a:pt x="0" y="2141445"/>
                  </a:moveTo>
                  <a:lnTo>
                    <a:pt x="352574" y="1252887"/>
                  </a:lnTo>
                  <a:lnTo>
                    <a:pt x="849711"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46" name="Google Shape;146;p13"/>
            <p:cNvSpPr/>
            <p:nvPr/>
          </p:nvSpPr>
          <p:spPr>
            <a:xfrm>
              <a:off x="0" y="1"/>
              <a:ext cx="511175" cy="1288415"/>
            </a:xfrm>
            <a:custGeom>
              <a:avLst/>
              <a:gdLst/>
              <a:ahLst/>
              <a:cxnLst/>
              <a:rect l="l" t="t" r="r" b="b"/>
              <a:pathLst>
                <a:path w="511175" h="1288415" extrusionOk="0">
                  <a:moveTo>
                    <a:pt x="0" y="1288172"/>
                  </a:moveTo>
                  <a:lnTo>
                    <a:pt x="477263" y="85371"/>
                  </a:lnTo>
                  <a:lnTo>
                    <a:pt x="511138"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47" name="Google Shape;147;p13"/>
            <p:cNvSpPr/>
            <p:nvPr/>
          </p:nvSpPr>
          <p:spPr>
            <a:xfrm>
              <a:off x="0" y="1885965"/>
              <a:ext cx="523875" cy="1319530"/>
            </a:xfrm>
            <a:custGeom>
              <a:avLst/>
              <a:gdLst/>
              <a:ahLst/>
              <a:cxnLst/>
              <a:rect l="l" t="t" r="r" b="b"/>
              <a:pathLst>
                <a:path w="523875" h="1319530" extrusionOk="0">
                  <a:moveTo>
                    <a:pt x="0" y="1319437"/>
                  </a:moveTo>
                  <a:lnTo>
                    <a:pt x="523544"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sp>
        <p:nvSpPr>
          <p:cNvPr id="148" name="Google Shape;148;p13"/>
          <p:cNvSpPr/>
          <p:nvPr/>
        </p:nvSpPr>
        <p:spPr>
          <a:xfrm>
            <a:off x="135731" y="1845339"/>
            <a:ext cx="8747204" cy="0"/>
          </a:xfrm>
          <a:custGeom>
            <a:avLst/>
            <a:gdLst/>
            <a:ahLst/>
            <a:cxnLst/>
            <a:rect l="l" t="t" r="r" b="b"/>
            <a:pathLst>
              <a:path w="19224625" h="120000" extrusionOk="0">
                <a:moveTo>
                  <a:pt x="0" y="0"/>
                </a:moveTo>
                <a:lnTo>
                  <a:pt x="19224545" y="0"/>
                </a:lnTo>
              </a:path>
            </a:pathLst>
          </a:custGeom>
          <a:noFill/>
          <a:ln w="10450" cap="flat" cmpd="sng">
            <a:solidFill>
              <a:srgbClr val="6F6F6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49" name="Google Shape;149;p13"/>
          <p:cNvSpPr/>
          <p:nvPr/>
        </p:nvSpPr>
        <p:spPr>
          <a:xfrm>
            <a:off x="178594" y="2269172"/>
            <a:ext cx="8747204" cy="0"/>
          </a:xfrm>
          <a:custGeom>
            <a:avLst/>
            <a:gdLst/>
            <a:ahLst/>
            <a:cxnLst/>
            <a:rect l="l" t="t" r="r" b="b"/>
            <a:pathLst>
              <a:path w="19224625" h="120000" extrusionOk="0">
                <a:moveTo>
                  <a:pt x="0" y="0"/>
                </a:moveTo>
                <a:lnTo>
                  <a:pt x="19224545" y="0"/>
                </a:lnTo>
              </a:path>
            </a:pathLst>
          </a:custGeom>
          <a:noFill/>
          <a:ln w="10450" cap="flat" cmpd="sng">
            <a:solidFill>
              <a:srgbClr val="6F6F6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50" name="Google Shape;150;p13"/>
          <p:cNvSpPr/>
          <p:nvPr/>
        </p:nvSpPr>
        <p:spPr>
          <a:xfrm>
            <a:off x="178594" y="2707291"/>
            <a:ext cx="8747204" cy="0"/>
          </a:xfrm>
          <a:custGeom>
            <a:avLst/>
            <a:gdLst/>
            <a:ahLst/>
            <a:cxnLst/>
            <a:rect l="l" t="t" r="r" b="b"/>
            <a:pathLst>
              <a:path w="19224625" h="120000" extrusionOk="0">
                <a:moveTo>
                  <a:pt x="0" y="0"/>
                </a:moveTo>
                <a:lnTo>
                  <a:pt x="19224545" y="0"/>
                </a:lnTo>
              </a:path>
            </a:pathLst>
          </a:custGeom>
          <a:noFill/>
          <a:ln w="10450" cap="flat" cmpd="sng">
            <a:solidFill>
              <a:srgbClr val="6F6F6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51" name="Google Shape;151;p13"/>
          <p:cNvSpPr/>
          <p:nvPr/>
        </p:nvSpPr>
        <p:spPr>
          <a:xfrm>
            <a:off x="178594" y="3145410"/>
            <a:ext cx="8747204" cy="0"/>
          </a:xfrm>
          <a:custGeom>
            <a:avLst/>
            <a:gdLst/>
            <a:ahLst/>
            <a:cxnLst/>
            <a:rect l="l" t="t" r="r" b="b"/>
            <a:pathLst>
              <a:path w="19224625" h="120000" extrusionOk="0">
                <a:moveTo>
                  <a:pt x="0" y="0"/>
                </a:moveTo>
                <a:lnTo>
                  <a:pt x="19224545" y="0"/>
                </a:lnTo>
              </a:path>
            </a:pathLst>
          </a:custGeom>
          <a:noFill/>
          <a:ln w="10450" cap="flat" cmpd="sng">
            <a:solidFill>
              <a:srgbClr val="6F6F6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52" name="Google Shape;152;p13"/>
          <p:cNvSpPr/>
          <p:nvPr/>
        </p:nvSpPr>
        <p:spPr>
          <a:xfrm>
            <a:off x="178594" y="3583529"/>
            <a:ext cx="8747204" cy="0"/>
          </a:xfrm>
          <a:custGeom>
            <a:avLst/>
            <a:gdLst/>
            <a:ahLst/>
            <a:cxnLst/>
            <a:rect l="l" t="t" r="r" b="b"/>
            <a:pathLst>
              <a:path w="19224625" h="120000" extrusionOk="0">
                <a:moveTo>
                  <a:pt x="0" y="0"/>
                </a:moveTo>
                <a:lnTo>
                  <a:pt x="19224545" y="0"/>
                </a:lnTo>
              </a:path>
            </a:pathLst>
          </a:custGeom>
          <a:noFill/>
          <a:ln w="10450" cap="flat" cmpd="sng">
            <a:solidFill>
              <a:srgbClr val="6F6F6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53" name="Google Shape;153;p13"/>
          <p:cNvSpPr/>
          <p:nvPr/>
        </p:nvSpPr>
        <p:spPr>
          <a:xfrm>
            <a:off x="178594" y="4021649"/>
            <a:ext cx="8747204" cy="0"/>
          </a:xfrm>
          <a:custGeom>
            <a:avLst/>
            <a:gdLst/>
            <a:ahLst/>
            <a:cxnLst/>
            <a:rect l="l" t="t" r="r" b="b"/>
            <a:pathLst>
              <a:path w="19224625" h="120000" extrusionOk="0">
                <a:moveTo>
                  <a:pt x="0" y="0"/>
                </a:moveTo>
                <a:lnTo>
                  <a:pt x="19224545" y="0"/>
                </a:lnTo>
              </a:path>
            </a:pathLst>
          </a:custGeom>
          <a:noFill/>
          <a:ln w="10450" cap="flat" cmpd="sng">
            <a:solidFill>
              <a:srgbClr val="6F6F6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54" name="Google Shape;154;p13"/>
          <p:cNvSpPr/>
          <p:nvPr/>
        </p:nvSpPr>
        <p:spPr>
          <a:xfrm>
            <a:off x="178594" y="4459768"/>
            <a:ext cx="8747204" cy="0"/>
          </a:xfrm>
          <a:custGeom>
            <a:avLst/>
            <a:gdLst/>
            <a:ahLst/>
            <a:cxnLst/>
            <a:rect l="l" t="t" r="r" b="b"/>
            <a:pathLst>
              <a:path w="19224625" h="120000" extrusionOk="0">
                <a:moveTo>
                  <a:pt x="0" y="0"/>
                </a:moveTo>
                <a:lnTo>
                  <a:pt x="19224545" y="0"/>
                </a:lnTo>
              </a:path>
            </a:pathLst>
          </a:custGeom>
          <a:noFill/>
          <a:ln w="10450" cap="flat" cmpd="sng">
            <a:solidFill>
              <a:srgbClr val="6F6F6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55" name="Google Shape;155;p13"/>
          <p:cNvSpPr/>
          <p:nvPr/>
        </p:nvSpPr>
        <p:spPr>
          <a:xfrm>
            <a:off x="178594" y="4897887"/>
            <a:ext cx="8747204" cy="0"/>
          </a:xfrm>
          <a:custGeom>
            <a:avLst/>
            <a:gdLst/>
            <a:ahLst/>
            <a:cxnLst/>
            <a:rect l="l" t="t" r="r" b="b"/>
            <a:pathLst>
              <a:path w="19224625" h="120000" extrusionOk="0">
                <a:moveTo>
                  <a:pt x="0" y="0"/>
                </a:moveTo>
                <a:lnTo>
                  <a:pt x="19224545" y="0"/>
                </a:lnTo>
              </a:path>
            </a:pathLst>
          </a:custGeom>
          <a:noFill/>
          <a:ln w="10450" cap="flat" cmpd="sng">
            <a:solidFill>
              <a:srgbClr val="6F6F6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nvGrpSpPr>
          <p:cNvPr id="156" name="Google Shape;156;p13"/>
          <p:cNvGrpSpPr/>
          <p:nvPr/>
        </p:nvGrpSpPr>
        <p:grpSpPr>
          <a:xfrm>
            <a:off x="2390603" y="1962009"/>
            <a:ext cx="233349" cy="233349"/>
            <a:chOff x="5256384" y="4314004"/>
            <a:chExt cx="513080" cy="513080"/>
          </a:xfrm>
        </p:grpSpPr>
        <p:sp>
          <p:nvSpPr>
            <p:cNvPr id="157" name="Google Shape;157;p13"/>
            <p:cNvSpPr/>
            <p:nvPr/>
          </p:nvSpPr>
          <p:spPr>
            <a:xfrm>
              <a:off x="5256384" y="4314004"/>
              <a:ext cx="513080" cy="513080"/>
            </a:xfrm>
            <a:custGeom>
              <a:avLst/>
              <a:gdLst/>
              <a:ahLst/>
              <a:cxnLst/>
              <a:rect l="l" t="t" r="r" b="b"/>
              <a:pathLst>
                <a:path w="513079" h="513079" extrusionOk="0">
                  <a:moveTo>
                    <a:pt x="264938" y="513073"/>
                  </a:moveTo>
                  <a:lnTo>
                    <a:pt x="248134" y="513073"/>
                  </a:lnTo>
                  <a:lnTo>
                    <a:pt x="239753" y="512661"/>
                  </a:lnTo>
                  <a:lnTo>
                    <a:pt x="198248" y="506504"/>
                  </a:lnTo>
                  <a:lnTo>
                    <a:pt x="150601" y="490330"/>
                  </a:lnTo>
                  <a:lnTo>
                    <a:pt x="107026" y="465171"/>
                  </a:lnTo>
                  <a:lnTo>
                    <a:pt x="69196" y="431994"/>
                  </a:lnTo>
                  <a:lnTo>
                    <a:pt x="38566" y="392074"/>
                  </a:lnTo>
                  <a:lnTo>
                    <a:pt x="16312" y="346946"/>
                  </a:lnTo>
                  <a:lnTo>
                    <a:pt x="3290" y="298344"/>
                  </a:lnTo>
                  <a:lnTo>
                    <a:pt x="0" y="264938"/>
                  </a:lnTo>
                  <a:lnTo>
                    <a:pt x="0" y="248134"/>
                  </a:lnTo>
                  <a:lnTo>
                    <a:pt x="6568" y="198248"/>
                  </a:lnTo>
                  <a:lnTo>
                    <a:pt x="22742" y="150601"/>
                  </a:lnTo>
                  <a:lnTo>
                    <a:pt x="47902" y="107026"/>
                  </a:lnTo>
                  <a:lnTo>
                    <a:pt x="81078" y="69196"/>
                  </a:lnTo>
                  <a:lnTo>
                    <a:pt x="120998" y="38566"/>
                  </a:lnTo>
                  <a:lnTo>
                    <a:pt x="166126" y="16312"/>
                  </a:lnTo>
                  <a:lnTo>
                    <a:pt x="214729" y="3290"/>
                  </a:lnTo>
                  <a:lnTo>
                    <a:pt x="248134" y="0"/>
                  </a:lnTo>
                  <a:lnTo>
                    <a:pt x="256536" y="0"/>
                  </a:lnTo>
                  <a:lnTo>
                    <a:pt x="264938" y="0"/>
                  </a:lnTo>
                  <a:lnTo>
                    <a:pt x="314824" y="6568"/>
                  </a:lnTo>
                  <a:lnTo>
                    <a:pt x="362471" y="22742"/>
                  </a:lnTo>
                  <a:lnTo>
                    <a:pt x="406046" y="47902"/>
                  </a:lnTo>
                  <a:lnTo>
                    <a:pt x="443876" y="81078"/>
                  </a:lnTo>
                  <a:lnTo>
                    <a:pt x="474506" y="120998"/>
                  </a:lnTo>
                  <a:lnTo>
                    <a:pt x="496760" y="166126"/>
                  </a:lnTo>
                  <a:lnTo>
                    <a:pt x="509783" y="214729"/>
                  </a:lnTo>
                  <a:lnTo>
                    <a:pt x="513073" y="248134"/>
                  </a:lnTo>
                  <a:lnTo>
                    <a:pt x="513073" y="264938"/>
                  </a:lnTo>
                  <a:lnTo>
                    <a:pt x="506504" y="314824"/>
                  </a:lnTo>
                  <a:lnTo>
                    <a:pt x="490330" y="362471"/>
                  </a:lnTo>
                  <a:lnTo>
                    <a:pt x="465171" y="406046"/>
                  </a:lnTo>
                  <a:lnTo>
                    <a:pt x="431994" y="443876"/>
                  </a:lnTo>
                  <a:lnTo>
                    <a:pt x="392074" y="474506"/>
                  </a:lnTo>
                  <a:lnTo>
                    <a:pt x="346946" y="496760"/>
                  </a:lnTo>
                  <a:lnTo>
                    <a:pt x="298344" y="509783"/>
                  </a:lnTo>
                  <a:lnTo>
                    <a:pt x="273320" y="512661"/>
                  </a:lnTo>
                  <a:lnTo>
                    <a:pt x="264938" y="513073"/>
                  </a:lnTo>
                  <a:close/>
                </a:path>
              </a:pathLst>
            </a:custGeom>
            <a:solidFill>
              <a:srgbClr val="125EE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58" name="Google Shape;158;p13"/>
            <p:cNvSpPr/>
            <p:nvPr/>
          </p:nvSpPr>
          <p:spPr>
            <a:xfrm>
              <a:off x="5369882" y="4465497"/>
              <a:ext cx="264160" cy="196215"/>
            </a:xfrm>
            <a:custGeom>
              <a:avLst/>
              <a:gdLst/>
              <a:ahLst/>
              <a:cxnLst/>
              <a:rect l="l" t="t" r="r" b="b"/>
              <a:pathLst>
                <a:path w="264160" h="196214" extrusionOk="0">
                  <a:moveTo>
                    <a:pt x="0" y="124073"/>
                  </a:moveTo>
                  <a:lnTo>
                    <a:pt x="78814" y="195911"/>
                  </a:lnTo>
                  <a:lnTo>
                    <a:pt x="263567" y="0"/>
                  </a:lnTo>
                </a:path>
              </a:pathLst>
            </a:custGeom>
            <a:noFill/>
            <a:ln w="41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grpSp>
        <p:nvGrpSpPr>
          <p:cNvPr id="159" name="Google Shape;159;p13"/>
          <p:cNvGrpSpPr/>
          <p:nvPr/>
        </p:nvGrpSpPr>
        <p:grpSpPr>
          <a:xfrm>
            <a:off x="3852586" y="1962009"/>
            <a:ext cx="233349" cy="233349"/>
            <a:chOff x="8470946" y="4314004"/>
            <a:chExt cx="513080" cy="513080"/>
          </a:xfrm>
        </p:grpSpPr>
        <p:sp>
          <p:nvSpPr>
            <p:cNvPr id="160" name="Google Shape;160;p13"/>
            <p:cNvSpPr/>
            <p:nvPr/>
          </p:nvSpPr>
          <p:spPr>
            <a:xfrm>
              <a:off x="8470946" y="4314004"/>
              <a:ext cx="513080" cy="513080"/>
            </a:xfrm>
            <a:custGeom>
              <a:avLst/>
              <a:gdLst/>
              <a:ahLst/>
              <a:cxnLst/>
              <a:rect l="l" t="t" r="r" b="b"/>
              <a:pathLst>
                <a:path w="513079" h="513079" extrusionOk="0">
                  <a:moveTo>
                    <a:pt x="264938" y="513073"/>
                  </a:moveTo>
                  <a:lnTo>
                    <a:pt x="248134" y="513073"/>
                  </a:lnTo>
                  <a:lnTo>
                    <a:pt x="239753" y="512661"/>
                  </a:lnTo>
                  <a:lnTo>
                    <a:pt x="198248" y="506504"/>
                  </a:lnTo>
                  <a:lnTo>
                    <a:pt x="150601" y="490330"/>
                  </a:lnTo>
                  <a:lnTo>
                    <a:pt x="107026" y="465171"/>
                  </a:lnTo>
                  <a:lnTo>
                    <a:pt x="69196" y="431994"/>
                  </a:lnTo>
                  <a:lnTo>
                    <a:pt x="38566" y="392074"/>
                  </a:lnTo>
                  <a:lnTo>
                    <a:pt x="16312" y="346946"/>
                  </a:lnTo>
                  <a:lnTo>
                    <a:pt x="3290" y="298344"/>
                  </a:lnTo>
                  <a:lnTo>
                    <a:pt x="0" y="264938"/>
                  </a:lnTo>
                  <a:lnTo>
                    <a:pt x="0" y="248134"/>
                  </a:lnTo>
                  <a:lnTo>
                    <a:pt x="6568" y="198248"/>
                  </a:lnTo>
                  <a:lnTo>
                    <a:pt x="22742" y="150601"/>
                  </a:lnTo>
                  <a:lnTo>
                    <a:pt x="47902" y="107026"/>
                  </a:lnTo>
                  <a:lnTo>
                    <a:pt x="81078" y="69196"/>
                  </a:lnTo>
                  <a:lnTo>
                    <a:pt x="120998" y="38566"/>
                  </a:lnTo>
                  <a:lnTo>
                    <a:pt x="166126" y="16312"/>
                  </a:lnTo>
                  <a:lnTo>
                    <a:pt x="214729" y="3290"/>
                  </a:lnTo>
                  <a:lnTo>
                    <a:pt x="248134" y="0"/>
                  </a:lnTo>
                  <a:lnTo>
                    <a:pt x="256536" y="0"/>
                  </a:lnTo>
                  <a:lnTo>
                    <a:pt x="264938" y="0"/>
                  </a:lnTo>
                  <a:lnTo>
                    <a:pt x="314824" y="6568"/>
                  </a:lnTo>
                  <a:lnTo>
                    <a:pt x="362471" y="22742"/>
                  </a:lnTo>
                  <a:lnTo>
                    <a:pt x="406046" y="47902"/>
                  </a:lnTo>
                  <a:lnTo>
                    <a:pt x="443876" y="81078"/>
                  </a:lnTo>
                  <a:lnTo>
                    <a:pt x="474506" y="120998"/>
                  </a:lnTo>
                  <a:lnTo>
                    <a:pt x="496760" y="166126"/>
                  </a:lnTo>
                  <a:lnTo>
                    <a:pt x="509783" y="214729"/>
                  </a:lnTo>
                  <a:lnTo>
                    <a:pt x="513073" y="248134"/>
                  </a:lnTo>
                  <a:lnTo>
                    <a:pt x="513073" y="264938"/>
                  </a:lnTo>
                  <a:lnTo>
                    <a:pt x="506504" y="314824"/>
                  </a:lnTo>
                  <a:lnTo>
                    <a:pt x="490330" y="362471"/>
                  </a:lnTo>
                  <a:lnTo>
                    <a:pt x="465171" y="406046"/>
                  </a:lnTo>
                  <a:lnTo>
                    <a:pt x="431994" y="443876"/>
                  </a:lnTo>
                  <a:lnTo>
                    <a:pt x="392074" y="474506"/>
                  </a:lnTo>
                  <a:lnTo>
                    <a:pt x="346946" y="496760"/>
                  </a:lnTo>
                  <a:lnTo>
                    <a:pt x="298344" y="509783"/>
                  </a:lnTo>
                  <a:lnTo>
                    <a:pt x="273320" y="512661"/>
                  </a:lnTo>
                  <a:lnTo>
                    <a:pt x="264938" y="513073"/>
                  </a:lnTo>
                  <a:close/>
                </a:path>
              </a:pathLst>
            </a:custGeom>
            <a:solidFill>
              <a:srgbClr val="125EE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61" name="Google Shape;161;p13"/>
            <p:cNvSpPr/>
            <p:nvPr/>
          </p:nvSpPr>
          <p:spPr>
            <a:xfrm>
              <a:off x="8584449" y="4465497"/>
              <a:ext cx="264160" cy="196215"/>
            </a:xfrm>
            <a:custGeom>
              <a:avLst/>
              <a:gdLst/>
              <a:ahLst/>
              <a:cxnLst/>
              <a:rect l="l" t="t" r="r" b="b"/>
              <a:pathLst>
                <a:path w="264159" h="196214" extrusionOk="0">
                  <a:moveTo>
                    <a:pt x="0" y="124073"/>
                  </a:moveTo>
                  <a:lnTo>
                    <a:pt x="78814" y="195911"/>
                  </a:lnTo>
                  <a:lnTo>
                    <a:pt x="263567" y="0"/>
                  </a:lnTo>
                </a:path>
              </a:pathLst>
            </a:custGeom>
            <a:noFill/>
            <a:ln w="41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grpSp>
        <p:nvGrpSpPr>
          <p:cNvPr id="162" name="Google Shape;162;p13"/>
          <p:cNvGrpSpPr/>
          <p:nvPr/>
        </p:nvGrpSpPr>
        <p:grpSpPr>
          <a:xfrm>
            <a:off x="5271710" y="1962009"/>
            <a:ext cx="233349" cy="233349"/>
            <a:chOff x="11591270" y="4314004"/>
            <a:chExt cx="513080" cy="513080"/>
          </a:xfrm>
        </p:grpSpPr>
        <p:sp>
          <p:nvSpPr>
            <p:cNvPr id="163" name="Google Shape;163;p13"/>
            <p:cNvSpPr/>
            <p:nvPr/>
          </p:nvSpPr>
          <p:spPr>
            <a:xfrm>
              <a:off x="11591270" y="4314004"/>
              <a:ext cx="513080" cy="513080"/>
            </a:xfrm>
            <a:custGeom>
              <a:avLst/>
              <a:gdLst/>
              <a:ahLst/>
              <a:cxnLst/>
              <a:rect l="l" t="t" r="r" b="b"/>
              <a:pathLst>
                <a:path w="513079" h="513079" extrusionOk="0">
                  <a:moveTo>
                    <a:pt x="264938" y="513073"/>
                  </a:moveTo>
                  <a:lnTo>
                    <a:pt x="248134" y="513073"/>
                  </a:lnTo>
                  <a:lnTo>
                    <a:pt x="239753" y="512661"/>
                  </a:lnTo>
                  <a:lnTo>
                    <a:pt x="198248" y="506504"/>
                  </a:lnTo>
                  <a:lnTo>
                    <a:pt x="150601" y="490330"/>
                  </a:lnTo>
                  <a:lnTo>
                    <a:pt x="107026" y="465171"/>
                  </a:lnTo>
                  <a:lnTo>
                    <a:pt x="69196" y="431994"/>
                  </a:lnTo>
                  <a:lnTo>
                    <a:pt x="38566" y="392074"/>
                  </a:lnTo>
                  <a:lnTo>
                    <a:pt x="16312" y="346946"/>
                  </a:lnTo>
                  <a:lnTo>
                    <a:pt x="3290" y="298344"/>
                  </a:lnTo>
                  <a:lnTo>
                    <a:pt x="0" y="264938"/>
                  </a:lnTo>
                  <a:lnTo>
                    <a:pt x="0" y="248134"/>
                  </a:lnTo>
                  <a:lnTo>
                    <a:pt x="6568" y="198248"/>
                  </a:lnTo>
                  <a:lnTo>
                    <a:pt x="22742" y="150601"/>
                  </a:lnTo>
                  <a:lnTo>
                    <a:pt x="47902" y="107026"/>
                  </a:lnTo>
                  <a:lnTo>
                    <a:pt x="81078" y="69196"/>
                  </a:lnTo>
                  <a:lnTo>
                    <a:pt x="120998" y="38566"/>
                  </a:lnTo>
                  <a:lnTo>
                    <a:pt x="166126" y="16312"/>
                  </a:lnTo>
                  <a:lnTo>
                    <a:pt x="214729" y="3290"/>
                  </a:lnTo>
                  <a:lnTo>
                    <a:pt x="248134" y="0"/>
                  </a:lnTo>
                  <a:lnTo>
                    <a:pt x="256536" y="0"/>
                  </a:lnTo>
                  <a:lnTo>
                    <a:pt x="264938" y="0"/>
                  </a:lnTo>
                  <a:lnTo>
                    <a:pt x="314824" y="6568"/>
                  </a:lnTo>
                  <a:lnTo>
                    <a:pt x="362471" y="22742"/>
                  </a:lnTo>
                  <a:lnTo>
                    <a:pt x="406046" y="47902"/>
                  </a:lnTo>
                  <a:lnTo>
                    <a:pt x="443876" y="81078"/>
                  </a:lnTo>
                  <a:lnTo>
                    <a:pt x="474506" y="120998"/>
                  </a:lnTo>
                  <a:lnTo>
                    <a:pt x="496760" y="166126"/>
                  </a:lnTo>
                  <a:lnTo>
                    <a:pt x="509783" y="214729"/>
                  </a:lnTo>
                  <a:lnTo>
                    <a:pt x="513073" y="248134"/>
                  </a:lnTo>
                  <a:lnTo>
                    <a:pt x="513073" y="264938"/>
                  </a:lnTo>
                  <a:lnTo>
                    <a:pt x="506504" y="314824"/>
                  </a:lnTo>
                  <a:lnTo>
                    <a:pt x="490330" y="362471"/>
                  </a:lnTo>
                  <a:lnTo>
                    <a:pt x="465171" y="406046"/>
                  </a:lnTo>
                  <a:lnTo>
                    <a:pt x="431994" y="443876"/>
                  </a:lnTo>
                  <a:lnTo>
                    <a:pt x="392074" y="474506"/>
                  </a:lnTo>
                  <a:lnTo>
                    <a:pt x="346946" y="496760"/>
                  </a:lnTo>
                  <a:lnTo>
                    <a:pt x="298344" y="509783"/>
                  </a:lnTo>
                  <a:lnTo>
                    <a:pt x="273320" y="512661"/>
                  </a:lnTo>
                  <a:lnTo>
                    <a:pt x="264938" y="513073"/>
                  </a:lnTo>
                  <a:close/>
                </a:path>
              </a:pathLst>
            </a:custGeom>
            <a:solidFill>
              <a:srgbClr val="125EE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64" name="Google Shape;164;p13"/>
            <p:cNvSpPr/>
            <p:nvPr/>
          </p:nvSpPr>
          <p:spPr>
            <a:xfrm>
              <a:off x="11704772" y="4465497"/>
              <a:ext cx="264160" cy="196215"/>
            </a:xfrm>
            <a:custGeom>
              <a:avLst/>
              <a:gdLst/>
              <a:ahLst/>
              <a:cxnLst/>
              <a:rect l="l" t="t" r="r" b="b"/>
              <a:pathLst>
                <a:path w="264159" h="196214" extrusionOk="0">
                  <a:moveTo>
                    <a:pt x="0" y="124073"/>
                  </a:moveTo>
                  <a:lnTo>
                    <a:pt x="78814" y="195911"/>
                  </a:lnTo>
                  <a:lnTo>
                    <a:pt x="263567" y="0"/>
                  </a:lnTo>
                </a:path>
              </a:pathLst>
            </a:custGeom>
            <a:noFill/>
            <a:ln w="41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grpSp>
        <p:nvGrpSpPr>
          <p:cNvPr id="165" name="Google Shape;165;p13"/>
          <p:cNvGrpSpPr/>
          <p:nvPr/>
        </p:nvGrpSpPr>
        <p:grpSpPr>
          <a:xfrm>
            <a:off x="6747978" y="1533415"/>
            <a:ext cx="233349" cy="233349"/>
            <a:chOff x="14837244" y="3371625"/>
            <a:chExt cx="513080" cy="513080"/>
          </a:xfrm>
        </p:grpSpPr>
        <p:sp>
          <p:nvSpPr>
            <p:cNvPr id="166" name="Google Shape;166;p13"/>
            <p:cNvSpPr/>
            <p:nvPr/>
          </p:nvSpPr>
          <p:spPr>
            <a:xfrm>
              <a:off x="14837244" y="3371625"/>
              <a:ext cx="513080" cy="513080"/>
            </a:xfrm>
            <a:custGeom>
              <a:avLst/>
              <a:gdLst/>
              <a:ahLst/>
              <a:cxnLst/>
              <a:rect l="l" t="t" r="r" b="b"/>
              <a:pathLst>
                <a:path w="513080" h="513079" extrusionOk="0">
                  <a:moveTo>
                    <a:pt x="264938" y="513073"/>
                  </a:moveTo>
                  <a:lnTo>
                    <a:pt x="248134" y="513073"/>
                  </a:lnTo>
                  <a:lnTo>
                    <a:pt x="239753" y="512661"/>
                  </a:lnTo>
                  <a:lnTo>
                    <a:pt x="198248" y="506504"/>
                  </a:lnTo>
                  <a:lnTo>
                    <a:pt x="150601" y="490330"/>
                  </a:lnTo>
                  <a:lnTo>
                    <a:pt x="107026" y="465171"/>
                  </a:lnTo>
                  <a:lnTo>
                    <a:pt x="69196" y="431994"/>
                  </a:lnTo>
                  <a:lnTo>
                    <a:pt x="38566" y="392074"/>
                  </a:lnTo>
                  <a:lnTo>
                    <a:pt x="16312" y="346946"/>
                  </a:lnTo>
                  <a:lnTo>
                    <a:pt x="3290" y="298344"/>
                  </a:lnTo>
                  <a:lnTo>
                    <a:pt x="0" y="264938"/>
                  </a:lnTo>
                  <a:lnTo>
                    <a:pt x="0" y="248134"/>
                  </a:lnTo>
                  <a:lnTo>
                    <a:pt x="6568" y="198248"/>
                  </a:lnTo>
                  <a:lnTo>
                    <a:pt x="22742" y="150601"/>
                  </a:lnTo>
                  <a:lnTo>
                    <a:pt x="47902" y="107026"/>
                  </a:lnTo>
                  <a:lnTo>
                    <a:pt x="81078" y="69196"/>
                  </a:lnTo>
                  <a:lnTo>
                    <a:pt x="120998" y="38566"/>
                  </a:lnTo>
                  <a:lnTo>
                    <a:pt x="166126" y="16312"/>
                  </a:lnTo>
                  <a:lnTo>
                    <a:pt x="214729" y="3290"/>
                  </a:lnTo>
                  <a:lnTo>
                    <a:pt x="248134" y="0"/>
                  </a:lnTo>
                  <a:lnTo>
                    <a:pt x="256536" y="0"/>
                  </a:lnTo>
                  <a:lnTo>
                    <a:pt x="264938" y="0"/>
                  </a:lnTo>
                  <a:lnTo>
                    <a:pt x="314824" y="6568"/>
                  </a:lnTo>
                  <a:lnTo>
                    <a:pt x="362471" y="22742"/>
                  </a:lnTo>
                  <a:lnTo>
                    <a:pt x="406046" y="47902"/>
                  </a:lnTo>
                  <a:lnTo>
                    <a:pt x="443876" y="81078"/>
                  </a:lnTo>
                  <a:lnTo>
                    <a:pt x="474506" y="120998"/>
                  </a:lnTo>
                  <a:lnTo>
                    <a:pt x="496760" y="166126"/>
                  </a:lnTo>
                  <a:lnTo>
                    <a:pt x="509783" y="214729"/>
                  </a:lnTo>
                  <a:lnTo>
                    <a:pt x="513073" y="248134"/>
                  </a:lnTo>
                  <a:lnTo>
                    <a:pt x="513073" y="264938"/>
                  </a:lnTo>
                  <a:lnTo>
                    <a:pt x="506504" y="314824"/>
                  </a:lnTo>
                  <a:lnTo>
                    <a:pt x="490330" y="362471"/>
                  </a:lnTo>
                  <a:lnTo>
                    <a:pt x="465171" y="406046"/>
                  </a:lnTo>
                  <a:lnTo>
                    <a:pt x="431994" y="443876"/>
                  </a:lnTo>
                  <a:lnTo>
                    <a:pt x="392074" y="474506"/>
                  </a:lnTo>
                  <a:lnTo>
                    <a:pt x="346946" y="496760"/>
                  </a:lnTo>
                  <a:lnTo>
                    <a:pt x="298344" y="509783"/>
                  </a:lnTo>
                  <a:lnTo>
                    <a:pt x="273320" y="512661"/>
                  </a:lnTo>
                  <a:lnTo>
                    <a:pt x="264938" y="513073"/>
                  </a:lnTo>
                  <a:close/>
                </a:path>
              </a:pathLst>
            </a:custGeom>
            <a:solidFill>
              <a:srgbClr val="125EE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67" name="Google Shape;167;p13"/>
            <p:cNvSpPr/>
            <p:nvPr/>
          </p:nvSpPr>
          <p:spPr>
            <a:xfrm>
              <a:off x="14950747" y="3523118"/>
              <a:ext cx="264160" cy="196215"/>
            </a:xfrm>
            <a:custGeom>
              <a:avLst/>
              <a:gdLst/>
              <a:ahLst/>
              <a:cxnLst/>
              <a:rect l="l" t="t" r="r" b="b"/>
              <a:pathLst>
                <a:path w="264159" h="196214" extrusionOk="0">
                  <a:moveTo>
                    <a:pt x="0" y="124073"/>
                  </a:moveTo>
                  <a:lnTo>
                    <a:pt x="78814" y="195911"/>
                  </a:lnTo>
                  <a:lnTo>
                    <a:pt x="263567" y="0"/>
                  </a:lnTo>
                </a:path>
              </a:pathLst>
            </a:custGeom>
            <a:noFill/>
            <a:ln w="41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grpSp>
        <p:nvGrpSpPr>
          <p:cNvPr id="168" name="Google Shape;168;p13"/>
          <p:cNvGrpSpPr/>
          <p:nvPr/>
        </p:nvGrpSpPr>
        <p:grpSpPr>
          <a:xfrm>
            <a:off x="8167102" y="4138316"/>
            <a:ext cx="233349" cy="233349"/>
            <a:chOff x="17957569" y="9099199"/>
            <a:chExt cx="513080" cy="513080"/>
          </a:xfrm>
        </p:grpSpPr>
        <p:sp>
          <p:nvSpPr>
            <p:cNvPr id="169" name="Google Shape;169;p13"/>
            <p:cNvSpPr/>
            <p:nvPr/>
          </p:nvSpPr>
          <p:spPr>
            <a:xfrm>
              <a:off x="17957569" y="9099199"/>
              <a:ext cx="513080" cy="513080"/>
            </a:xfrm>
            <a:custGeom>
              <a:avLst/>
              <a:gdLst/>
              <a:ahLst/>
              <a:cxnLst/>
              <a:rect l="l" t="t" r="r" b="b"/>
              <a:pathLst>
                <a:path w="513080" h="513079" extrusionOk="0">
                  <a:moveTo>
                    <a:pt x="264938" y="513073"/>
                  </a:moveTo>
                  <a:lnTo>
                    <a:pt x="248134" y="513073"/>
                  </a:lnTo>
                  <a:lnTo>
                    <a:pt x="239753" y="512661"/>
                  </a:lnTo>
                  <a:lnTo>
                    <a:pt x="198248" y="506504"/>
                  </a:lnTo>
                  <a:lnTo>
                    <a:pt x="150601" y="490330"/>
                  </a:lnTo>
                  <a:lnTo>
                    <a:pt x="107026" y="465171"/>
                  </a:lnTo>
                  <a:lnTo>
                    <a:pt x="69196" y="431994"/>
                  </a:lnTo>
                  <a:lnTo>
                    <a:pt x="38566" y="392074"/>
                  </a:lnTo>
                  <a:lnTo>
                    <a:pt x="16312" y="346946"/>
                  </a:lnTo>
                  <a:lnTo>
                    <a:pt x="3290" y="298344"/>
                  </a:lnTo>
                  <a:lnTo>
                    <a:pt x="0" y="264938"/>
                  </a:lnTo>
                  <a:lnTo>
                    <a:pt x="0" y="248134"/>
                  </a:lnTo>
                  <a:lnTo>
                    <a:pt x="6568" y="198248"/>
                  </a:lnTo>
                  <a:lnTo>
                    <a:pt x="22742" y="150601"/>
                  </a:lnTo>
                  <a:lnTo>
                    <a:pt x="47902" y="107026"/>
                  </a:lnTo>
                  <a:lnTo>
                    <a:pt x="81078" y="69196"/>
                  </a:lnTo>
                  <a:lnTo>
                    <a:pt x="120998" y="38566"/>
                  </a:lnTo>
                  <a:lnTo>
                    <a:pt x="166126" y="16312"/>
                  </a:lnTo>
                  <a:lnTo>
                    <a:pt x="214729" y="3290"/>
                  </a:lnTo>
                  <a:lnTo>
                    <a:pt x="248134" y="0"/>
                  </a:lnTo>
                  <a:lnTo>
                    <a:pt x="256536" y="0"/>
                  </a:lnTo>
                  <a:lnTo>
                    <a:pt x="264938" y="0"/>
                  </a:lnTo>
                  <a:lnTo>
                    <a:pt x="314824" y="6568"/>
                  </a:lnTo>
                  <a:lnTo>
                    <a:pt x="362471" y="22742"/>
                  </a:lnTo>
                  <a:lnTo>
                    <a:pt x="406046" y="47902"/>
                  </a:lnTo>
                  <a:lnTo>
                    <a:pt x="443876" y="81078"/>
                  </a:lnTo>
                  <a:lnTo>
                    <a:pt x="474506" y="120998"/>
                  </a:lnTo>
                  <a:lnTo>
                    <a:pt x="496760" y="166126"/>
                  </a:lnTo>
                  <a:lnTo>
                    <a:pt x="509783" y="214729"/>
                  </a:lnTo>
                  <a:lnTo>
                    <a:pt x="513073" y="248134"/>
                  </a:lnTo>
                  <a:lnTo>
                    <a:pt x="513073" y="264938"/>
                  </a:lnTo>
                  <a:lnTo>
                    <a:pt x="506504" y="314824"/>
                  </a:lnTo>
                  <a:lnTo>
                    <a:pt x="490330" y="362471"/>
                  </a:lnTo>
                  <a:lnTo>
                    <a:pt x="465171" y="406046"/>
                  </a:lnTo>
                  <a:lnTo>
                    <a:pt x="431994" y="443876"/>
                  </a:lnTo>
                  <a:lnTo>
                    <a:pt x="392074" y="474506"/>
                  </a:lnTo>
                  <a:lnTo>
                    <a:pt x="346946" y="496760"/>
                  </a:lnTo>
                  <a:lnTo>
                    <a:pt x="298344" y="509783"/>
                  </a:lnTo>
                  <a:lnTo>
                    <a:pt x="273320" y="512661"/>
                  </a:lnTo>
                  <a:lnTo>
                    <a:pt x="264938" y="513073"/>
                  </a:lnTo>
                  <a:close/>
                </a:path>
              </a:pathLst>
            </a:custGeom>
            <a:solidFill>
              <a:srgbClr val="125EE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70" name="Google Shape;170;p13"/>
            <p:cNvSpPr/>
            <p:nvPr/>
          </p:nvSpPr>
          <p:spPr>
            <a:xfrm>
              <a:off x="18071070" y="9250692"/>
              <a:ext cx="264160" cy="196215"/>
            </a:xfrm>
            <a:custGeom>
              <a:avLst/>
              <a:gdLst/>
              <a:ahLst/>
              <a:cxnLst/>
              <a:rect l="l" t="t" r="r" b="b"/>
              <a:pathLst>
                <a:path w="264159" h="196215" extrusionOk="0">
                  <a:moveTo>
                    <a:pt x="0" y="124073"/>
                  </a:moveTo>
                  <a:lnTo>
                    <a:pt x="78814" y="195911"/>
                  </a:lnTo>
                  <a:lnTo>
                    <a:pt x="263567" y="0"/>
                  </a:lnTo>
                </a:path>
              </a:pathLst>
            </a:custGeom>
            <a:noFill/>
            <a:ln w="41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grpSp>
        <p:nvGrpSpPr>
          <p:cNvPr id="171" name="Google Shape;171;p13"/>
          <p:cNvGrpSpPr/>
          <p:nvPr/>
        </p:nvGrpSpPr>
        <p:grpSpPr>
          <a:xfrm>
            <a:off x="5271710" y="2404890"/>
            <a:ext cx="233349" cy="233349"/>
            <a:chOff x="11591270" y="5287797"/>
            <a:chExt cx="513080" cy="513080"/>
          </a:xfrm>
        </p:grpSpPr>
        <p:sp>
          <p:nvSpPr>
            <p:cNvPr id="172" name="Google Shape;172;p13"/>
            <p:cNvSpPr/>
            <p:nvPr/>
          </p:nvSpPr>
          <p:spPr>
            <a:xfrm>
              <a:off x="11591270" y="5287797"/>
              <a:ext cx="513080" cy="513080"/>
            </a:xfrm>
            <a:custGeom>
              <a:avLst/>
              <a:gdLst/>
              <a:ahLst/>
              <a:cxnLst/>
              <a:rect l="l" t="t" r="r" b="b"/>
              <a:pathLst>
                <a:path w="513079" h="513079" extrusionOk="0">
                  <a:moveTo>
                    <a:pt x="264938" y="513073"/>
                  </a:moveTo>
                  <a:lnTo>
                    <a:pt x="248134" y="513073"/>
                  </a:lnTo>
                  <a:lnTo>
                    <a:pt x="239753" y="512661"/>
                  </a:lnTo>
                  <a:lnTo>
                    <a:pt x="198248" y="506504"/>
                  </a:lnTo>
                  <a:lnTo>
                    <a:pt x="150601" y="490330"/>
                  </a:lnTo>
                  <a:lnTo>
                    <a:pt x="107026" y="465171"/>
                  </a:lnTo>
                  <a:lnTo>
                    <a:pt x="69196" y="431994"/>
                  </a:lnTo>
                  <a:lnTo>
                    <a:pt x="38566" y="392074"/>
                  </a:lnTo>
                  <a:lnTo>
                    <a:pt x="16312" y="346946"/>
                  </a:lnTo>
                  <a:lnTo>
                    <a:pt x="3290" y="298344"/>
                  </a:lnTo>
                  <a:lnTo>
                    <a:pt x="0" y="264938"/>
                  </a:lnTo>
                  <a:lnTo>
                    <a:pt x="0" y="248134"/>
                  </a:lnTo>
                  <a:lnTo>
                    <a:pt x="6568" y="198248"/>
                  </a:lnTo>
                  <a:lnTo>
                    <a:pt x="22742" y="150601"/>
                  </a:lnTo>
                  <a:lnTo>
                    <a:pt x="47902" y="107026"/>
                  </a:lnTo>
                  <a:lnTo>
                    <a:pt x="81078" y="69196"/>
                  </a:lnTo>
                  <a:lnTo>
                    <a:pt x="120998" y="38566"/>
                  </a:lnTo>
                  <a:lnTo>
                    <a:pt x="166126" y="16312"/>
                  </a:lnTo>
                  <a:lnTo>
                    <a:pt x="214729" y="3290"/>
                  </a:lnTo>
                  <a:lnTo>
                    <a:pt x="248134" y="0"/>
                  </a:lnTo>
                  <a:lnTo>
                    <a:pt x="256536" y="0"/>
                  </a:lnTo>
                  <a:lnTo>
                    <a:pt x="264938" y="0"/>
                  </a:lnTo>
                  <a:lnTo>
                    <a:pt x="314824" y="6568"/>
                  </a:lnTo>
                  <a:lnTo>
                    <a:pt x="362471" y="22742"/>
                  </a:lnTo>
                  <a:lnTo>
                    <a:pt x="406046" y="47902"/>
                  </a:lnTo>
                  <a:lnTo>
                    <a:pt x="443876" y="81078"/>
                  </a:lnTo>
                  <a:lnTo>
                    <a:pt x="474506" y="120998"/>
                  </a:lnTo>
                  <a:lnTo>
                    <a:pt x="496760" y="166126"/>
                  </a:lnTo>
                  <a:lnTo>
                    <a:pt x="509783" y="214729"/>
                  </a:lnTo>
                  <a:lnTo>
                    <a:pt x="513073" y="248134"/>
                  </a:lnTo>
                  <a:lnTo>
                    <a:pt x="513073" y="264938"/>
                  </a:lnTo>
                  <a:lnTo>
                    <a:pt x="506504" y="314824"/>
                  </a:lnTo>
                  <a:lnTo>
                    <a:pt x="490330" y="362471"/>
                  </a:lnTo>
                  <a:lnTo>
                    <a:pt x="465171" y="406046"/>
                  </a:lnTo>
                  <a:lnTo>
                    <a:pt x="431994" y="443876"/>
                  </a:lnTo>
                  <a:lnTo>
                    <a:pt x="392074" y="474506"/>
                  </a:lnTo>
                  <a:lnTo>
                    <a:pt x="346946" y="496760"/>
                  </a:lnTo>
                  <a:lnTo>
                    <a:pt x="298344" y="509783"/>
                  </a:lnTo>
                  <a:lnTo>
                    <a:pt x="273320" y="512661"/>
                  </a:lnTo>
                  <a:lnTo>
                    <a:pt x="264938" y="513073"/>
                  </a:lnTo>
                  <a:close/>
                </a:path>
              </a:pathLst>
            </a:custGeom>
            <a:solidFill>
              <a:srgbClr val="125EE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73" name="Google Shape;173;p13"/>
            <p:cNvSpPr/>
            <p:nvPr/>
          </p:nvSpPr>
          <p:spPr>
            <a:xfrm>
              <a:off x="11704772" y="5439289"/>
              <a:ext cx="264160" cy="196215"/>
            </a:xfrm>
            <a:custGeom>
              <a:avLst/>
              <a:gdLst/>
              <a:ahLst/>
              <a:cxnLst/>
              <a:rect l="l" t="t" r="r" b="b"/>
              <a:pathLst>
                <a:path w="264159" h="196214" extrusionOk="0">
                  <a:moveTo>
                    <a:pt x="0" y="124073"/>
                  </a:moveTo>
                  <a:lnTo>
                    <a:pt x="78814" y="195911"/>
                  </a:lnTo>
                  <a:lnTo>
                    <a:pt x="263567" y="0"/>
                  </a:lnTo>
                </a:path>
              </a:pathLst>
            </a:custGeom>
            <a:noFill/>
            <a:ln w="41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grpSp>
        <p:nvGrpSpPr>
          <p:cNvPr id="174" name="Google Shape;174;p13"/>
          <p:cNvGrpSpPr/>
          <p:nvPr/>
        </p:nvGrpSpPr>
        <p:grpSpPr>
          <a:xfrm>
            <a:off x="3852586" y="2404890"/>
            <a:ext cx="233349" cy="233349"/>
            <a:chOff x="8470946" y="5287797"/>
            <a:chExt cx="513080" cy="513080"/>
          </a:xfrm>
        </p:grpSpPr>
        <p:sp>
          <p:nvSpPr>
            <p:cNvPr id="175" name="Google Shape;175;p13"/>
            <p:cNvSpPr/>
            <p:nvPr/>
          </p:nvSpPr>
          <p:spPr>
            <a:xfrm>
              <a:off x="8470946" y="5287797"/>
              <a:ext cx="513080" cy="513080"/>
            </a:xfrm>
            <a:custGeom>
              <a:avLst/>
              <a:gdLst/>
              <a:ahLst/>
              <a:cxnLst/>
              <a:rect l="l" t="t" r="r" b="b"/>
              <a:pathLst>
                <a:path w="513079" h="513079" extrusionOk="0">
                  <a:moveTo>
                    <a:pt x="264938" y="513073"/>
                  </a:moveTo>
                  <a:lnTo>
                    <a:pt x="248134" y="513073"/>
                  </a:lnTo>
                  <a:lnTo>
                    <a:pt x="239753" y="512661"/>
                  </a:lnTo>
                  <a:lnTo>
                    <a:pt x="198248" y="506504"/>
                  </a:lnTo>
                  <a:lnTo>
                    <a:pt x="150601" y="490330"/>
                  </a:lnTo>
                  <a:lnTo>
                    <a:pt x="107026" y="465171"/>
                  </a:lnTo>
                  <a:lnTo>
                    <a:pt x="69196" y="431994"/>
                  </a:lnTo>
                  <a:lnTo>
                    <a:pt x="38566" y="392074"/>
                  </a:lnTo>
                  <a:lnTo>
                    <a:pt x="16312" y="346946"/>
                  </a:lnTo>
                  <a:lnTo>
                    <a:pt x="3290" y="298344"/>
                  </a:lnTo>
                  <a:lnTo>
                    <a:pt x="0" y="264938"/>
                  </a:lnTo>
                  <a:lnTo>
                    <a:pt x="0" y="248134"/>
                  </a:lnTo>
                  <a:lnTo>
                    <a:pt x="6568" y="198248"/>
                  </a:lnTo>
                  <a:lnTo>
                    <a:pt x="22742" y="150601"/>
                  </a:lnTo>
                  <a:lnTo>
                    <a:pt x="47902" y="107026"/>
                  </a:lnTo>
                  <a:lnTo>
                    <a:pt x="81078" y="69196"/>
                  </a:lnTo>
                  <a:lnTo>
                    <a:pt x="120998" y="38566"/>
                  </a:lnTo>
                  <a:lnTo>
                    <a:pt x="166126" y="16312"/>
                  </a:lnTo>
                  <a:lnTo>
                    <a:pt x="214729" y="3290"/>
                  </a:lnTo>
                  <a:lnTo>
                    <a:pt x="248134" y="0"/>
                  </a:lnTo>
                  <a:lnTo>
                    <a:pt x="256536" y="0"/>
                  </a:lnTo>
                  <a:lnTo>
                    <a:pt x="264938" y="0"/>
                  </a:lnTo>
                  <a:lnTo>
                    <a:pt x="314824" y="6568"/>
                  </a:lnTo>
                  <a:lnTo>
                    <a:pt x="362471" y="22742"/>
                  </a:lnTo>
                  <a:lnTo>
                    <a:pt x="406046" y="47902"/>
                  </a:lnTo>
                  <a:lnTo>
                    <a:pt x="443876" y="81078"/>
                  </a:lnTo>
                  <a:lnTo>
                    <a:pt x="474506" y="120998"/>
                  </a:lnTo>
                  <a:lnTo>
                    <a:pt x="496760" y="166126"/>
                  </a:lnTo>
                  <a:lnTo>
                    <a:pt x="509783" y="214729"/>
                  </a:lnTo>
                  <a:lnTo>
                    <a:pt x="513073" y="248134"/>
                  </a:lnTo>
                  <a:lnTo>
                    <a:pt x="513073" y="264938"/>
                  </a:lnTo>
                  <a:lnTo>
                    <a:pt x="506504" y="314824"/>
                  </a:lnTo>
                  <a:lnTo>
                    <a:pt x="490330" y="362471"/>
                  </a:lnTo>
                  <a:lnTo>
                    <a:pt x="465171" y="406046"/>
                  </a:lnTo>
                  <a:lnTo>
                    <a:pt x="431994" y="443876"/>
                  </a:lnTo>
                  <a:lnTo>
                    <a:pt x="392074" y="474506"/>
                  </a:lnTo>
                  <a:lnTo>
                    <a:pt x="346946" y="496760"/>
                  </a:lnTo>
                  <a:lnTo>
                    <a:pt x="298344" y="509783"/>
                  </a:lnTo>
                  <a:lnTo>
                    <a:pt x="273320" y="512661"/>
                  </a:lnTo>
                  <a:lnTo>
                    <a:pt x="264938" y="513073"/>
                  </a:lnTo>
                  <a:close/>
                </a:path>
              </a:pathLst>
            </a:custGeom>
            <a:solidFill>
              <a:srgbClr val="125EE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76" name="Google Shape;176;p13"/>
            <p:cNvSpPr/>
            <p:nvPr/>
          </p:nvSpPr>
          <p:spPr>
            <a:xfrm>
              <a:off x="8584449" y="5439289"/>
              <a:ext cx="264160" cy="196215"/>
            </a:xfrm>
            <a:custGeom>
              <a:avLst/>
              <a:gdLst/>
              <a:ahLst/>
              <a:cxnLst/>
              <a:rect l="l" t="t" r="r" b="b"/>
              <a:pathLst>
                <a:path w="264159" h="196214" extrusionOk="0">
                  <a:moveTo>
                    <a:pt x="0" y="124073"/>
                  </a:moveTo>
                  <a:lnTo>
                    <a:pt x="78814" y="195911"/>
                  </a:lnTo>
                  <a:lnTo>
                    <a:pt x="263567" y="0"/>
                  </a:lnTo>
                </a:path>
              </a:pathLst>
            </a:custGeom>
            <a:noFill/>
            <a:ln w="41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grpSp>
        <p:nvGrpSpPr>
          <p:cNvPr id="177" name="Google Shape;177;p13"/>
          <p:cNvGrpSpPr/>
          <p:nvPr/>
        </p:nvGrpSpPr>
        <p:grpSpPr>
          <a:xfrm>
            <a:off x="3852586" y="3266841"/>
            <a:ext cx="233349" cy="233349"/>
            <a:chOff x="8470946" y="7183027"/>
            <a:chExt cx="513080" cy="513080"/>
          </a:xfrm>
        </p:grpSpPr>
        <p:sp>
          <p:nvSpPr>
            <p:cNvPr id="178" name="Google Shape;178;p13"/>
            <p:cNvSpPr/>
            <p:nvPr/>
          </p:nvSpPr>
          <p:spPr>
            <a:xfrm>
              <a:off x="8470946" y="7183027"/>
              <a:ext cx="513080" cy="513080"/>
            </a:xfrm>
            <a:custGeom>
              <a:avLst/>
              <a:gdLst/>
              <a:ahLst/>
              <a:cxnLst/>
              <a:rect l="l" t="t" r="r" b="b"/>
              <a:pathLst>
                <a:path w="513079" h="513079" extrusionOk="0">
                  <a:moveTo>
                    <a:pt x="264938" y="513073"/>
                  </a:moveTo>
                  <a:lnTo>
                    <a:pt x="248134" y="513073"/>
                  </a:lnTo>
                  <a:lnTo>
                    <a:pt x="239753" y="512661"/>
                  </a:lnTo>
                  <a:lnTo>
                    <a:pt x="198248" y="506504"/>
                  </a:lnTo>
                  <a:lnTo>
                    <a:pt x="150601" y="490330"/>
                  </a:lnTo>
                  <a:lnTo>
                    <a:pt x="107026" y="465171"/>
                  </a:lnTo>
                  <a:lnTo>
                    <a:pt x="69196" y="431994"/>
                  </a:lnTo>
                  <a:lnTo>
                    <a:pt x="38566" y="392074"/>
                  </a:lnTo>
                  <a:lnTo>
                    <a:pt x="16312" y="346946"/>
                  </a:lnTo>
                  <a:lnTo>
                    <a:pt x="3290" y="298344"/>
                  </a:lnTo>
                  <a:lnTo>
                    <a:pt x="0" y="264938"/>
                  </a:lnTo>
                  <a:lnTo>
                    <a:pt x="0" y="248134"/>
                  </a:lnTo>
                  <a:lnTo>
                    <a:pt x="6568" y="198248"/>
                  </a:lnTo>
                  <a:lnTo>
                    <a:pt x="22742" y="150601"/>
                  </a:lnTo>
                  <a:lnTo>
                    <a:pt x="47902" y="107026"/>
                  </a:lnTo>
                  <a:lnTo>
                    <a:pt x="81078" y="69196"/>
                  </a:lnTo>
                  <a:lnTo>
                    <a:pt x="120998" y="38566"/>
                  </a:lnTo>
                  <a:lnTo>
                    <a:pt x="166126" y="16312"/>
                  </a:lnTo>
                  <a:lnTo>
                    <a:pt x="214729" y="3290"/>
                  </a:lnTo>
                  <a:lnTo>
                    <a:pt x="248134" y="0"/>
                  </a:lnTo>
                  <a:lnTo>
                    <a:pt x="256536" y="0"/>
                  </a:lnTo>
                  <a:lnTo>
                    <a:pt x="264938" y="0"/>
                  </a:lnTo>
                  <a:lnTo>
                    <a:pt x="314824" y="6568"/>
                  </a:lnTo>
                  <a:lnTo>
                    <a:pt x="362471" y="22742"/>
                  </a:lnTo>
                  <a:lnTo>
                    <a:pt x="406046" y="47902"/>
                  </a:lnTo>
                  <a:lnTo>
                    <a:pt x="443876" y="81078"/>
                  </a:lnTo>
                  <a:lnTo>
                    <a:pt x="474506" y="120998"/>
                  </a:lnTo>
                  <a:lnTo>
                    <a:pt x="496760" y="166126"/>
                  </a:lnTo>
                  <a:lnTo>
                    <a:pt x="509783" y="214729"/>
                  </a:lnTo>
                  <a:lnTo>
                    <a:pt x="513073" y="248134"/>
                  </a:lnTo>
                  <a:lnTo>
                    <a:pt x="513073" y="264938"/>
                  </a:lnTo>
                  <a:lnTo>
                    <a:pt x="506504" y="314824"/>
                  </a:lnTo>
                  <a:lnTo>
                    <a:pt x="490330" y="362471"/>
                  </a:lnTo>
                  <a:lnTo>
                    <a:pt x="465171" y="406046"/>
                  </a:lnTo>
                  <a:lnTo>
                    <a:pt x="431994" y="443876"/>
                  </a:lnTo>
                  <a:lnTo>
                    <a:pt x="392074" y="474506"/>
                  </a:lnTo>
                  <a:lnTo>
                    <a:pt x="346946" y="496760"/>
                  </a:lnTo>
                  <a:lnTo>
                    <a:pt x="298344" y="509783"/>
                  </a:lnTo>
                  <a:lnTo>
                    <a:pt x="273320" y="512661"/>
                  </a:lnTo>
                  <a:lnTo>
                    <a:pt x="264938" y="513073"/>
                  </a:lnTo>
                  <a:close/>
                </a:path>
              </a:pathLst>
            </a:custGeom>
            <a:solidFill>
              <a:srgbClr val="125EE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79" name="Google Shape;179;p13"/>
            <p:cNvSpPr/>
            <p:nvPr/>
          </p:nvSpPr>
          <p:spPr>
            <a:xfrm>
              <a:off x="8584449" y="7334520"/>
              <a:ext cx="264160" cy="196215"/>
            </a:xfrm>
            <a:custGeom>
              <a:avLst/>
              <a:gdLst/>
              <a:ahLst/>
              <a:cxnLst/>
              <a:rect l="l" t="t" r="r" b="b"/>
              <a:pathLst>
                <a:path w="264159" h="196215" extrusionOk="0">
                  <a:moveTo>
                    <a:pt x="0" y="124073"/>
                  </a:moveTo>
                  <a:lnTo>
                    <a:pt x="78814" y="195911"/>
                  </a:lnTo>
                  <a:lnTo>
                    <a:pt x="263567" y="0"/>
                  </a:lnTo>
                </a:path>
              </a:pathLst>
            </a:custGeom>
            <a:noFill/>
            <a:ln w="41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grpSp>
        <p:nvGrpSpPr>
          <p:cNvPr id="180" name="Google Shape;180;p13"/>
          <p:cNvGrpSpPr/>
          <p:nvPr/>
        </p:nvGrpSpPr>
        <p:grpSpPr>
          <a:xfrm>
            <a:off x="3852586" y="3700197"/>
            <a:ext cx="233349" cy="233349"/>
            <a:chOff x="8470946" y="8135877"/>
            <a:chExt cx="513080" cy="513080"/>
          </a:xfrm>
        </p:grpSpPr>
        <p:sp>
          <p:nvSpPr>
            <p:cNvPr id="181" name="Google Shape;181;p13"/>
            <p:cNvSpPr/>
            <p:nvPr/>
          </p:nvSpPr>
          <p:spPr>
            <a:xfrm>
              <a:off x="8470946" y="8135877"/>
              <a:ext cx="513080" cy="513080"/>
            </a:xfrm>
            <a:custGeom>
              <a:avLst/>
              <a:gdLst/>
              <a:ahLst/>
              <a:cxnLst/>
              <a:rect l="l" t="t" r="r" b="b"/>
              <a:pathLst>
                <a:path w="513079" h="513079" extrusionOk="0">
                  <a:moveTo>
                    <a:pt x="264938" y="513073"/>
                  </a:moveTo>
                  <a:lnTo>
                    <a:pt x="248134" y="513073"/>
                  </a:lnTo>
                  <a:lnTo>
                    <a:pt x="239753" y="512661"/>
                  </a:lnTo>
                  <a:lnTo>
                    <a:pt x="198248" y="506504"/>
                  </a:lnTo>
                  <a:lnTo>
                    <a:pt x="150601" y="490330"/>
                  </a:lnTo>
                  <a:lnTo>
                    <a:pt x="107026" y="465171"/>
                  </a:lnTo>
                  <a:lnTo>
                    <a:pt x="69196" y="431994"/>
                  </a:lnTo>
                  <a:lnTo>
                    <a:pt x="38566" y="392074"/>
                  </a:lnTo>
                  <a:lnTo>
                    <a:pt x="16312" y="346946"/>
                  </a:lnTo>
                  <a:lnTo>
                    <a:pt x="3290" y="298344"/>
                  </a:lnTo>
                  <a:lnTo>
                    <a:pt x="0" y="264938"/>
                  </a:lnTo>
                  <a:lnTo>
                    <a:pt x="0" y="248134"/>
                  </a:lnTo>
                  <a:lnTo>
                    <a:pt x="6568" y="198248"/>
                  </a:lnTo>
                  <a:lnTo>
                    <a:pt x="22742" y="150601"/>
                  </a:lnTo>
                  <a:lnTo>
                    <a:pt x="47902" y="107026"/>
                  </a:lnTo>
                  <a:lnTo>
                    <a:pt x="81078" y="69196"/>
                  </a:lnTo>
                  <a:lnTo>
                    <a:pt x="120998" y="38566"/>
                  </a:lnTo>
                  <a:lnTo>
                    <a:pt x="166126" y="16312"/>
                  </a:lnTo>
                  <a:lnTo>
                    <a:pt x="214729" y="3290"/>
                  </a:lnTo>
                  <a:lnTo>
                    <a:pt x="248134" y="0"/>
                  </a:lnTo>
                  <a:lnTo>
                    <a:pt x="256536" y="0"/>
                  </a:lnTo>
                  <a:lnTo>
                    <a:pt x="264938" y="0"/>
                  </a:lnTo>
                  <a:lnTo>
                    <a:pt x="314824" y="6568"/>
                  </a:lnTo>
                  <a:lnTo>
                    <a:pt x="362471" y="22742"/>
                  </a:lnTo>
                  <a:lnTo>
                    <a:pt x="406046" y="47902"/>
                  </a:lnTo>
                  <a:lnTo>
                    <a:pt x="443876" y="81078"/>
                  </a:lnTo>
                  <a:lnTo>
                    <a:pt x="474506" y="120998"/>
                  </a:lnTo>
                  <a:lnTo>
                    <a:pt x="496760" y="166126"/>
                  </a:lnTo>
                  <a:lnTo>
                    <a:pt x="509783" y="214729"/>
                  </a:lnTo>
                  <a:lnTo>
                    <a:pt x="513073" y="248134"/>
                  </a:lnTo>
                  <a:lnTo>
                    <a:pt x="513073" y="264938"/>
                  </a:lnTo>
                  <a:lnTo>
                    <a:pt x="506504" y="314824"/>
                  </a:lnTo>
                  <a:lnTo>
                    <a:pt x="490330" y="362471"/>
                  </a:lnTo>
                  <a:lnTo>
                    <a:pt x="465171" y="406046"/>
                  </a:lnTo>
                  <a:lnTo>
                    <a:pt x="431994" y="443876"/>
                  </a:lnTo>
                  <a:lnTo>
                    <a:pt x="392074" y="474506"/>
                  </a:lnTo>
                  <a:lnTo>
                    <a:pt x="346946" y="496760"/>
                  </a:lnTo>
                  <a:lnTo>
                    <a:pt x="298344" y="509783"/>
                  </a:lnTo>
                  <a:lnTo>
                    <a:pt x="273320" y="512661"/>
                  </a:lnTo>
                  <a:lnTo>
                    <a:pt x="264938" y="513073"/>
                  </a:lnTo>
                  <a:close/>
                </a:path>
              </a:pathLst>
            </a:custGeom>
            <a:solidFill>
              <a:srgbClr val="125EE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82" name="Google Shape;182;p13"/>
            <p:cNvSpPr/>
            <p:nvPr/>
          </p:nvSpPr>
          <p:spPr>
            <a:xfrm>
              <a:off x="8584449" y="8287370"/>
              <a:ext cx="264160" cy="196215"/>
            </a:xfrm>
            <a:custGeom>
              <a:avLst/>
              <a:gdLst/>
              <a:ahLst/>
              <a:cxnLst/>
              <a:rect l="l" t="t" r="r" b="b"/>
              <a:pathLst>
                <a:path w="264159" h="196215" extrusionOk="0">
                  <a:moveTo>
                    <a:pt x="0" y="124073"/>
                  </a:moveTo>
                  <a:lnTo>
                    <a:pt x="78814" y="195911"/>
                  </a:lnTo>
                  <a:lnTo>
                    <a:pt x="263567" y="0"/>
                  </a:lnTo>
                </a:path>
              </a:pathLst>
            </a:custGeom>
            <a:noFill/>
            <a:ln w="41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grpSp>
        <p:nvGrpSpPr>
          <p:cNvPr id="183" name="Google Shape;183;p13"/>
          <p:cNvGrpSpPr/>
          <p:nvPr/>
        </p:nvGrpSpPr>
        <p:grpSpPr>
          <a:xfrm>
            <a:off x="2390603" y="2404890"/>
            <a:ext cx="233349" cy="233349"/>
            <a:chOff x="5256384" y="5287797"/>
            <a:chExt cx="513080" cy="513080"/>
          </a:xfrm>
        </p:grpSpPr>
        <p:sp>
          <p:nvSpPr>
            <p:cNvPr id="184" name="Google Shape;184;p13"/>
            <p:cNvSpPr/>
            <p:nvPr/>
          </p:nvSpPr>
          <p:spPr>
            <a:xfrm>
              <a:off x="5256384" y="5287797"/>
              <a:ext cx="513080" cy="513080"/>
            </a:xfrm>
            <a:custGeom>
              <a:avLst/>
              <a:gdLst/>
              <a:ahLst/>
              <a:cxnLst/>
              <a:rect l="l" t="t" r="r" b="b"/>
              <a:pathLst>
                <a:path w="513079" h="513079" extrusionOk="0">
                  <a:moveTo>
                    <a:pt x="264938" y="513073"/>
                  </a:moveTo>
                  <a:lnTo>
                    <a:pt x="248134" y="513073"/>
                  </a:lnTo>
                  <a:lnTo>
                    <a:pt x="239753" y="512661"/>
                  </a:lnTo>
                  <a:lnTo>
                    <a:pt x="198248" y="506504"/>
                  </a:lnTo>
                  <a:lnTo>
                    <a:pt x="150601" y="490330"/>
                  </a:lnTo>
                  <a:lnTo>
                    <a:pt x="107026" y="465171"/>
                  </a:lnTo>
                  <a:lnTo>
                    <a:pt x="69196" y="431994"/>
                  </a:lnTo>
                  <a:lnTo>
                    <a:pt x="38566" y="392074"/>
                  </a:lnTo>
                  <a:lnTo>
                    <a:pt x="16312" y="346946"/>
                  </a:lnTo>
                  <a:lnTo>
                    <a:pt x="3290" y="298344"/>
                  </a:lnTo>
                  <a:lnTo>
                    <a:pt x="0" y="264938"/>
                  </a:lnTo>
                  <a:lnTo>
                    <a:pt x="0" y="248134"/>
                  </a:lnTo>
                  <a:lnTo>
                    <a:pt x="6568" y="198248"/>
                  </a:lnTo>
                  <a:lnTo>
                    <a:pt x="22742" y="150601"/>
                  </a:lnTo>
                  <a:lnTo>
                    <a:pt x="47902" y="107026"/>
                  </a:lnTo>
                  <a:lnTo>
                    <a:pt x="81078" y="69196"/>
                  </a:lnTo>
                  <a:lnTo>
                    <a:pt x="120998" y="38566"/>
                  </a:lnTo>
                  <a:lnTo>
                    <a:pt x="166126" y="16312"/>
                  </a:lnTo>
                  <a:lnTo>
                    <a:pt x="214729" y="3290"/>
                  </a:lnTo>
                  <a:lnTo>
                    <a:pt x="248134" y="0"/>
                  </a:lnTo>
                  <a:lnTo>
                    <a:pt x="256536" y="0"/>
                  </a:lnTo>
                  <a:lnTo>
                    <a:pt x="264938" y="0"/>
                  </a:lnTo>
                  <a:lnTo>
                    <a:pt x="314824" y="6568"/>
                  </a:lnTo>
                  <a:lnTo>
                    <a:pt x="362471" y="22742"/>
                  </a:lnTo>
                  <a:lnTo>
                    <a:pt x="406046" y="47902"/>
                  </a:lnTo>
                  <a:lnTo>
                    <a:pt x="443876" y="81078"/>
                  </a:lnTo>
                  <a:lnTo>
                    <a:pt x="474506" y="120998"/>
                  </a:lnTo>
                  <a:lnTo>
                    <a:pt x="496760" y="166126"/>
                  </a:lnTo>
                  <a:lnTo>
                    <a:pt x="509783" y="214729"/>
                  </a:lnTo>
                  <a:lnTo>
                    <a:pt x="513073" y="248134"/>
                  </a:lnTo>
                  <a:lnTo>
                    <a:pt x="513073" y="264938"/>
                  </a:lnTo>
                  <a:lnTo>
                    <a:pt x="506504" y="314824"/>
                  </a:lnTo>
                  <a:lnTo>
                    <a:pt x="490330" y="362471"/>
                  </a:lnTo>
                  <a:lnTo>
                    <a:pt x="465171" y="406046"/>
                  </a:lnTo>
                  <a:lnTo>
                    <a:pt x="431994" y="443876"/>
                  </a:lnTo>
                  <a:lnTo>
                    <a:pt x="392074" y="474506"/>
                  </a:lnTo>
                  <a:lnTo>
                    <a:pt x="346946" y="496760"/>
                  </a:lnTo>
                  <a:lnTo>
                    <a:pt x="298344" y="509783"/>
                  </a:lnTo>
                  <a:lnTo>
                    <a:pt x="273320" y="512661"/>
                  </a:lnTo>
                  <a:lnTo>
                    <a:pt x="264938" y="513073"/>
                  </a:lnTo>
                  <a:close/>
                </a:path>
              </a:pathLst>
            </a:custGeom>
            <a:solidFill>
              <a:srgbClr val="125EE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85" name="Google Shape;185;p13"/>
            <p:cNvSpPr/>
            <p:nvPr/>
          </p:nvSpPr>
          <p:spPr>
            <a:xfrm>
              <a:off x="5369882" y="5439289"/>
              <a:ext cx="264160" cy="196215"/>
            </a:xfrm>
            <a:custGeom>
              <a:avLst/>
              <a:gdLst/>
              <a:ahLst/>
              <a:cxnLst/>
              <a:rect l="l" t="t" r="r" b="b"/>
              <a:pathLst>
                <a:path w="264160" h="196214" extrusionOk="0">
                  <a:moveTo>
                    <a:pt x="0" y="124073"/>
                  </a:moveTo>
                  <a:lnTo>
                    <a:pt x="78814" y="195911"/>
                  </a:lnTo>
                  <a:lnTo>
                    <a:pt x="263567" y="0"/>
                  </a:lnTo>
                </a:path>
              </a:pathLst>
            </a:custGeom>
            <a:noFill/>
            <a:ln w="41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grpSp>
        <p:nvGrpSpPr>
          <p:cNvPr id="186" name="Google Shape;186;p13"/>
          <p:cNvGrpSpPr/>
          <p:nvPr/>
        </p:nvGrpSpPr>
        <p:grpSpPr>
          <a:xfrm>
            <a:off x="2390603" y="2843008"/>
            <a:ext cx="233349" cy="233349"/>
            <a:chOff x="5256384" y="6251118"/>
            <a:chExt cx="513080" cy="513080"/>
          </a:xfrm>
        </p:grpSpPr>
        <p:sp>
          <p:nvSpPr>
            <p:cNvPr id="187" name="Google Shape;187;p13"/>
            <p:cNvSpPr/>
            <p:nvPr/>
          </p:nvSpPr>
          <p:spPr>
            <a:xfrm>
              <a:off x="5256384" y="6251118"/>
              <a:ext cx="513080" cy="513080"/>
            </a:xfrm>
            <a:custGeom>
              <a:avLst/>
              <a:gdLst/>
              <a:ahLst/>
              <a:cxnLst/>
              <a:rect l="l" t="t" r="r" b="b"/>
              <a:pathLst>
                <a:path w="513079" h="513079" extrusionOk="0">
                  <a:moveTo>
                    <a:pt x="264938" y="513073"/>
                  </a:moveTo>
                  <a:lnTo>
                    <a:pt x="248134" y="513073"/>
                  </a:lnTo>
                  <a:lnTo>
                    <a:pt x="239753" y="512661"/>
                  </a:lnTo>
                  <a:lnTo>
                    <a:pt x="198248" y="506504"/>
                  </a:lnTo>
                  <a:lnTo>
                    <a:pt x="150601" y="490330"/>
                  </a:lnTo>
                  <a:lnTo>
                    <a:pt x="107026" y="465171"/>
                  </a:lnTo>
                  <a:lnTo>
                    <a:pt x="69196" y="431994"/>
                  </a:lnTo>
                  <a:lnTo>
                    <a:pt x="38566" y="392074"/>
                  </a:lnTo>
                  <a:lnTo>
                    <a:pt x="16312" y="346946"/>
                  </a:lnTo>
                  <a:lnTo>
                    <a:pt x="3290" y="298344"/>
                  </a:lnTo>
                  <a:lnTo>
                    <a:pt x="0" y="264938"/>
                  </a:lnTo>
                  <a:lnTo>
                    <a:pt x="0" y="248134"/>
                  </a:lnTo>
                  <a:lnTo>
                    <a:pt x="6568" y="198248"/>
                  </a:lnTo>
                  <a:lnTo>
                    <a:pt x="22742" y="150601"/>
                  </a:lnTo>
                  <a:lnTo>
                    <a:pt x="47902" y="107026"/>
                  </a:lnTo>
                  <a:lnTo>
                    <a:pt x="81078" y="69196"/>
                  </a:lnTo>
                  <a:lnTo>
                    <a:pt x="120998" y="38566"/>
                  </a:lnTo>
                  <a:lnTo>
                    <a:pt x="166126" y="16312"/>
                  </a:lnTo>
                  <a:lnTo>
                    <a:pt x="214729" y="3290"/>
                  </a:lnTo>
                  <a:lnTo>
                    <a:pt x="248134" y="0"/>
                  </a:lnTo>
                  <a:lnTo>
                    <a:pt x="256536" y="0"/>
                  </a:lnTo>
                  <a:lnTo>
                    <a:pt x="264938" y="0"/>
                  </a:lnTo>
                  <a:lnTo>
                    <a:pt x="314824" y="6568"/>
                  </a:lnTo>
                  <a:lnTo>
                    <a:pt x="362471" y="22742"/>
                  </a:lnTo>
                  <a:lnTo>
                    <a:pt x="406046" y="47902"/>
                  </a:lnTo>
                  <a:lnTo>
                    <a:pt x="443876" y="81078"/>
                  </a:lnTo>
                  <a:lnTo>
                    <a:pt x="474506" y="120998"/>
                  </a:lnTo>
                  <a:lnTo>
                    <a:pt x="496760" y="166126"/>
                  </a:lnTo>
                  <a:lnTo>
                    <a:pt x="509783" y="214729"/>
                  </a:lnTo>
                  <a:lnTo>
                    <a:pt x="513073" y="248134"/>
                  </a:lnTo>
                  <a:lnTo>
                    <a:pt x="513073" y="264938"/>
                  </a:lnTo>
                  <a:lnTo>
                    <a:pt x="506504" y="314824"/>
                  </a:lnTo>
                  <a:lnTo>
                    <a:pt x="490330" y="362471"/>
                  </a:lnTo>
                  <a:lnTo>
                    <a:pt x="465171" y="406046"/>
                  </a:lnTo>
                  <a:lnTo>
                    <a:pt x="431994" y="443876"/>
                  </a:lnTo>
                  <a:lnTo>
                    <a:pt x="392074" y="474506"/>
                  </a:lnTo>
                  <a:lnTo>
                    <a:pt x="346946" y="496760"/>
                  </a:lnTo>
                  <a:lnTo>
                    <a:pt x="298344" y="509783"/>
                  </a:lnTo>
                  <a:lnTo>
                    <a:pt x="273320" y="512661"/>
                  </a:lnTo>
                  <a:lnTo>
                    <a:pt x="264938" y="513073"/>
                  </a:lnTo>
                  <a:close/>
                </a:path>
              </a:pathLst>
            </a:custGeom>
            <a:solidFill>
              <a:srgbClr val="125EE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88" name="Google Shape;188;p13"/>
            <p:cNvSpPr/>
            <p:nvPr/>
          </p:nvSpPr>
          <p:spPr>
            <a:xfrm>
              <a:off x="5369882" y="6402611"/>
              <a:ext cx="264160" cy="196215"/>
            </a:xfrm>
            <a:custGeom>
              <a:avLst/>
              <a:gdLst/>
              <a:ahLst/>
              <a:cxnLst/>
              <a:rect l="l" t="t" r="r" b="b"/>
              <a:pathLst>
                <a:path w="264160" h="196215" extrusionOk="0">
                  <a:moveTo>
                    <a:pt x="0" y="124073"/>
                  </a:moveTo>
                  <a:lnTo>
                    <a:pt x="78814" y="195911"/>
                  </a:lnTo>
                  <a:lnTo>
                    <a:pt x="263567" y="0"/>
                  </a:lnTo>
                </a:path>
              </a:pathLst>
            </a:custGeom>
            <a:noFill/>
            <a:ln w="41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grpSp>
        <p:nvGrpSpPr>
          <p:cNvPr id="189" name="Google Shape;189;p13"/>
          <p:cNvGrpSpPr/>
          <p:nvPr/>
        </p:nvGrpSpPr>
        <p:grpSpPr>
          <a:xfrm>
            <a:off x="2390603" y="3714483"/>
            <a:ext cx="233349" cy="233349"/>
            <a:chOff x="5256384" y="8167290"/>
            <a:chExt cx="513080" cy="513080"/>
          </a:xfrm>
        </p:grpSpPr>
        <p:sp>
          <p:nvSpPr>
            <p:cNvPr id="190" name="Google Shape;190;p13"/>
            <p:cNvSpPr/>
            <p:nvPr/>
          </p:nvSpPr>
          <p:spPr>
            <a:xfrm>
              <a:off x="5256384" y="8167290"/>
              <a:ext cx="513080" cy="513080"/>
            </a:xfrm>
            <a:custGeom>
              <a:avLst/>
              <a:gdLst/>
              <a:ahLst/>
              <a:cxnLst/>
              <a:rect l="l" t="t" r="r" b="b"/>
              <a:pathLst>
                <a:path w="513079" h="513079" extrusionOk="0">
                  <a:moveTo>
                    <a:pt x="264938" y="513073"/>
                  </a:moveTo>
                  <a:lnTo>
                    <a:pt x="248134" y="513073"/>
                  </a:lnTo>
                  <a:lnTo>
                    <a:pt x="239753" y="512661"/>
                  </a:lnTo>
                  <a:lnTo>
                    <a:pt x="198248" y="506504"/>
                  </a:lnTo>
                  <a:lnTo>
                    <a:pt x="150601" y="490330"/>
                  </a:lnTo>
                  <a:lnTo>
                    <a:pt x="107026" y="465171"/>
                  </a:lnTo>
                  <a:lnTo>
                    <a:pt x="69196" y="431994"/>
                  </a:lnTo>
                  <a:lnTo>
                    <a:pt x="38566" y="392074"/>
                  </a:lnTo>
                  <a:lnTo>
                    <a:pt x="16312" y="346946"/>
                  </a:lnTo>
                  <a:lnTo>
                    <a:pt x="3290" y="298344"/>
                  </a:lnTo>
                  <a:lnTo>
                    <a:pt x="0" y="264938"/>
                  </a:lnTo>
                  <a:lnTo>
                    <a:pt x="0" y="248134"/>
                  </a:lnTo>
                  <a:lnTo>
                    <a:pt x="6568" y="198248"/>
                  </a:lnTo>
                  <a:lnTo>
                    <a:pt x="22742" y="150601"/>
                  </a:lnTo>
                  <a:lnTo>
                    <a:pt x="47902" y="107026"/>
                  </a:lnTo>
                  <a:lnTo>
                    <a:pt x="81078" y="69196"/>
                  </a:lnTo>
                  <a:lnTo>
                    <a:pt x="120998" y="38566"/>
                  </a:lnTo>
                  <a:lnTo>
                    <a:pt x="166126" y="16312"/>
                  </a:lnTo>
                  <a:lnTo>
                    <a:pt x="214729" y="3290"/>
                  </a:lnTo>
                  <a:lnTo>
                    <a:pt x="248134" y="0"/>
                  </a:lnTo>
                  <a:lnTo>
                    <a:pt x="256536" y="0"/>
                  </a:lnTo>
                  <a:lnTo>
                    <a:pt x="264938" y="0"/>
                  </a:lnTo>
                  <a:lnTo>
                    <a:pt x="314824" y="6568"/>
                  </a:lnTo>
                  <a:lnTo>
                    <a:pt x="362471" y="22742"/>
                  </a:lnTo>
                  <a:lnTo>
                    <a:pt x="406046" y="47902"/>
                  </a:lnTo>
                  <a:lnTo>
                    <a:pt x="443876" y="81078"/>
                  </a:lnTo>
                  <a:lnTo>
                    <a:pt x="474506" y="120998"/>
                  </a:lnTo>
                  <a:lnTo>
                    <a:pt x="496760" y="166126"/>
                  </a:lnTo>
                  <a:lnTo>
                    <a:pt x="509783" y="214729"/>
                  </a:lnTo>
                  <a:lnTo>
                    <a:pt x="513073" y="248134"/>
                  </a:lnTo>
                  <a:lnTo>
                    <a:pt x="513073" y="264938"/>
                  </a:lnTo>
                  <a:lnTo>
                    <a:pt x="506504" y="314824"/>
                  </a:lnTo>
                  <a:lnTo>
                    <a:pt x="490330" y="362471"/>
                  </a:lnTo>
                  <a:lnTo>
                    <a:pt x="465171" y="406046"/>
                  </a:lnTo>
                  <a:lnTo>
                    <a:pt x="431994" y="443876"/>
                  </a:lnTo>
                  <a:lnTo>
                    <a:pt x="392074" y="474506"/>
                  </a:lnTo>
                  <a:lnTo>
                    <a:pt x="346946" y="496760"/>
                  </a:lnTo>
                  <a:lnTo>
                    <a:pt x="298344" y="509783"/>
                  </a:lnTo>
                  <a:lnTo>
                    <a:pt x="273320" y="512661"/>
                  </a:lnTo>
                  <a:lnTo>
                    <a:pt x="264938" y="513073"/>
                  </a:lnTo>
                  <a:close/>
                </a:path>
              </a:pathLst>
            </a:custGeom>
            <a:solidFill>
              <a:srgbClr val="125EE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91" name="Google Shape;191;p13"/>
            <p:cNvSpPr/>
            <p:nvPr/>
          </p:nvSpPr>
          <p:spPr>
            <a:xfrm>
              <a:off x="5369882" y="8318783"/>
              <a:ext cx="264160" cy="196215"/>
            </a:xfrm>
            <a:custGeom>
              <a:avLst/>
              <a:gdLst/>
              <a:ahLst/>
              <a:cxnLst/>
              <a:rect l="l" t="t" r="r" b="b"/>
              <a:pathLst>
                <a:path w="264160" h="196215" extrusionOk="0">
                  <a:moveTo>
                    <a:pt x="0" y="124073"/>
                  </a:moveTo>
                  <a:lnTo>
                    <a:pt x="78814" y="195911"/>
                  </a:lnTo>
                  <a:lnTo>
                    <a:pt x="263567" y="0"/>
                  </a:lnTo>
                </a:path>
              </a:pathLst>
            </a:custGeom>
            <a:noFill/>
            <a:ln w="41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grpSp>
        <p:nvGrpSpPr>
          <p:cNvPr id="192" name="Google Shape;192;p13"/>
          <p:cNvGrpSpPr/>
          <p:nvPr/>
        </p:nvGrpSpPr>
        <p:grpSpPr>
          <a:xfrm>
            <a:off x="2390603" y="4576434"/>
            <a:ext cx="233349" cy="233349"/>
            <a:chOff x="5256384" y="10062520"/>
            <a:chExt cx="513080" cy="513080"/>
          </a:xfrm>
        </p:grpSpPr>
        <p:sp>
          <p:nvSpPr>
            <p:cNvPr id="193" name="Google Shape;193;p13"/>
            <p:cNvSpPr/>
            <p:nvPr/>
          </p:nvSpPr>
          <p:spPr>
            <a:xfrm>
              <a:off x="5256384" y="10062520"/>
              <a:ext cx="513080" cy="513080"/>
            </a:xfrm>
            <a:custGeom>
              <a:avLst/>
              <a:gdLst/>
              <a:ahLst/>
              <a:cxnLst/>
              <a:rect l="l" t="t" r="r" b="b"/>
              <a:pathLst>
                <a:path w="513079" h="513079" extrusionOk="0">
                  <a:moveTo>
                    <a:pt x="264938" y="513073"/>
                  </a:moveTo>
                  <a:lnTo>
                    <a:pt x="248134" y="513073"/>
                  </a:lnTo>
                  <a:lnTo>
                    <a:pt x="239753" y="512661"/>
                  </a:lnTo>
                  <a:lnTo>
                    <a:pt x="198248" y="506504"/>
                  </a:lnTo>
                  <a:lnTo>
                    <a:pt x="150601" y="490330"/>
                  </a:lnTo>
                  <a:lnTo>
                    <a:pt x="107026" y="465171"/>
                  </a:lnTo>
                  <a:lnTo>
                    <a:pt x="69196" y="431994"/>
                  </a:lnTo>
                  <a:lnTo>
                    <a:pt x="38566" y="392074"/>
                  </a:lnTo>
                  <a:lnTo>
                    <a:pt x="16312" y="346946"/>
                  </a:lnTo>
                  <a:lnTo>
                    <a:pt x="3290" y="298344"/>
                  </a:lnTo>
                  <a:lnTo>
                    <a:pt x="0" y="264938"/>
                  </a:lnTo>
                  <a:lnTo>
                    <a:pt x="0" y="248134"/>
                  </a:lnTo>
                  <a:lnTo>
                    <a:pt x="6568" y="198248"/>
                  </a:lnTo>
                  <a:lnTo>
                    <a:pt x="22742" y="150601"/>
                  </a:lnTo>
                  <a:lnTo>
                    <a:pt x="47902" y="107026"/>
                  </a:lnTo>
                  <a:lnTo>
                    <a:pt x="81078" y="69196"/>
                  </a:lnTo>
                  <a:lnTo>
                    <a:pt x="120998" y="38566"/>
                  </a:lnTo>
                  <a:lnTo>
                    <a:pt x="166126" y="16312"/>
                  </a:lnTo>
                  <a:lnTo>
                    <a:pt x="214729" y="3290"/>
                  </a:lnTo>
                  <a:lnTo>
                    <a:pt x="248134" y="0"/>
                  </a:lnTo>
                  <a:lnTo>
                    <a:pt x="256536" y="0"/>
                  </a:lnTo>
                  <a:lnTo>
                    <a:pt x="264938" y="0"/>
                  </a:lnTo>
                  <a:lnTo>
                    <a:pt x="314824" y="6568"/>
                  </a:lnTo>
                  <a:lnTo>
                    <a:pt x="362471" y="22742"/>
                  </a:lnTo>
                  <a:lnTo>
                    <a:pt x="406046" y="47902"/>
                  </a:lnTo>
                  <a:lnTo>
                    <a:pt x="443876" y="81078"/>
                  </a:lnTo>
                  <a:lnTo>
                    <a:pt x="474506" y="120998"/>
                  </a:lnTo>
                  <a:lnTo>
                    <a:pt x="496760" y="166126"/>
                  </a:lnTo>
                  <a:lnTo>
                    <a:pt x="509783" y="214729"/>
                  </a:lnTo>
                  <a:lnTo>
                    <a:pt x="513073" y="248134"/>
                  </a:lnTo>
                  <a:lnTo>
                    <a:pt x="513073" y="264938"/>
                  </a:lnTo>
                  <a:lnTo>
                    <a:pt x="506504" y="314824"/>
                  </a:lnTo>
                  <a:lnTo>
                    <a:pt x="490330" y="362471"/>
                  </a:lnTo>
                  <a:lnTo>
                    <a:pt x="465171" y="406046"/>
                  </a:lnTo>
                  <a:lnTo>
                    <a:pt x="431994" y="443876"/>
                  </a:lnTo>
                  <a:lnTo>
                    <a:pt x="392074" y="474506"/>
                  </a:lnTo>
                  <a:lnTo>
                    <a:pt x="346946" y="496760"/>
                  </a:lnTo>
                  <a:lnTo>
                    <a:pt x="298344" y="509783"/>
                  </a:lnTo>
                  <a:lnTo>
                    <a:pt x="273320" y="512661"/>
                  </a:lnTo>
                  <a:lnTo>
                    <a:pt x="264938" y="513073"/>
                  </a:lnTo>
                  <a:close/>
                </a:path>
              </a:pathLst>
            </a:custGeom>
            <a:solidFill>
              <a:srgbClr val="125EE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94" name="Google Shape;194;p13"/>
            <p:cNvSpPr/>
            <p:nvPr/>
          </p:nvSpPr>
          <p:spPr>
            <a:xfrm>
              <a:off x="5369882" y="10214013"/>
              <a:ext cx="264160" cy="196215"/>
            </a:xfrm>
            <a:custGeom>
              <a:avLst/>
              <a:gdLst/>
              <a:ahLst/>
              <a:cxnLst/>
              <a:rect l="l" t="t" r="r" b="b"/>
              <a:pathLst>
                <a:path w="264160" h="196215" extrusionOk="0">
                  <a:moveTo>
                    <a:pt x="0" y="124073"/>
                  </a:moveTo>
                  <a:lnTo>
                    <a:pt x="78814" y="195911"/>
                  </a:lnTo>
                  <a:lnTo>
                    <a:pt x="263567" y="0"/>
                  </a:lnTo>
                </a:path>
              </a:pathLst>
            </a:custGeom>
            <a:noFill/>
            <a:ln w="418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pic>
        <p:nvPicPr>
          <p:cNvPr id="195" name="Google Shape;195;p13" descr="Icon&#10;&#10;Description automatically generated"/>
          <p:cNvPicPr preferRelativeResize="0"/>
          <p:nvPr/>
        </p:nvPicPr>
        <p:blipFill rotWithShape="1">
          <a:blip r:embed="rId2">
            <a:alphaModFix/>
          </a:blip>
          <a:srcRect/>
          <a:stretch/>
        </p:blipFill>
        <p:spPr>
          <a:xfrm>
            <a:off x="8512224" y="117719"/>
            <a:ext cx="526593" cy="52659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left lines">
  <p:cSld name="left lines">
    <p:bg>
      <p:bgPr>
        <a:solidFill>
          <a:schemeClr val="lt1"/>
        </a:solidFill>
        <a:effectLst/>
      </p:bgPr>
    </p:bg>
    <p:spTree>
      <p:nvGrpSpPr>
        <p:cNvPr id="1" name="Shape 196"/>
        <p:cNvGrpSpPr/>
        <p:nvPr/>
      </p:nvGrpSpPr>
      <p:grpSpPr>
        <a:xfrm>
          <a:off x="0" y="0"/>
          <a:ext cx="0" cy="0"/>
          <a:chOff x="0" y="0"/>
          <a:chExt cx="0" cy="0"/>
        </a:xfrm>
      </p:grpSpPr>
      <p:grpSp>
        <p:nvGrpSpPr>
          <p:cNvPr id="197" name="Google Shape;197;p14"/>
          <p:cNvGrpSpPr/>
          <p:nvPr/>
        </p:nvGrpSpPr>
        <p:grpSpPr>
          <a:xfrm>
            <a:off x="0" y="0"/>
            <a:ext cx="612678" cy="2027571"/>
            <a:chOff x="0" y="0"/>
            <a:chExt cx="1347138" cy="4458159"/>
          </a:xfrm>
        </p:grpSpPr>
        <p:sp>
          <p:nvSpPr>
            <p:cNvPr id="198" name="Google Shape;198;p14"/>
            <p:cNvSpPr/>
            <p:nvPr/>
          </p:nvSpPr>
          <p:spPr>
            <a:xfrm>
              <a:off x="0" y="0"/>
              <a:ext cx="656590" cy="1654810"/>
            </a:xfrm>
            <a:custGeom>
              <a:avLst/>
              <a:gdLst/>
              <a:ahLst/>
              <a:cxnLst/>
              <a:rect l="l" t="t" r="r" b="b"/>
              <a:pathLst>
                <a:path w="656590" h="1654810" extrusionOk="0">
                  <a:moveTo>
                    <a:pt x="0" y="1654284"/>
                  </a:moveTo>
                  <a:lnTo>
                    <a:pt x="656409"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99" name="Google Shape;199;p14"/>
            <p:cNvSpPr/>
            <p:nvPr/>
          </p:nvSpPr>
          <p:spPr>
            <a:xfrm>
              <a:off x="0" y="0"/>
              <a:ext cx="95885" cy="241935"/>
            </a:xfrm>
            <a:custGeom>
              <a:avLst/>
              <a:gdLst/>
              <a:ahLst/>
              <a:cxnLst/>
              <a:rect l="l" t="t" r="r" b="b"/>
              <a:pathLst>
                <a:path w="95885" h="241935" extrusionOk="0">
                  <a:moveTo>
                    <a:pt x="0" y="241349"/>
                  </a:moveTo>
                  <a:lnTo>
                    <a:pt x="95765"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00" name="Google Shape;200;p14"/>
            <p:cNvSpPr/>
            <p:nvPr/>
          </p:nvSpPr>
          <p:spPr>
            <a:xfrm>
              <a:off x="523544" y="0"/>
              <a:ext cx="823594" cy="2074545"/>
            </a:xfrm>
            <a:custGeom>
              <a:avLst/>
              <a:gdLst/>
              <a:ahLst/>
              <a:cxnLst/>
              <a:rect l="l" t="t" r="r" b="b"/>
              <a:pathLst>
                <a:path w="823594" h="2074545" extrusionOk="0">
                  <a:moveTo>
                    <a:pt x="0" y="2074441"/>
                  </a:moveTo>
                  <a:lnTo>
                    <a:pt x="404928" y="1053938"/>
                  </a:lnTo>
                  <a:lnTo>
                    <a:pt x="823124"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01" name="Google Shape;201;p14"/>
            <p:cNvSpPr/>
            <p:nvPr/>
          </p:nvSpPr>
          <p:spPr>
            <a:xfrm>
              <a:off x="10470" y="0"/>
              <a:ext cx="998219" cy="2514600"/>
            </a:xfrm>
            <a:custGeom>
              <a:avLst/>
              <a:gdLst/>
              <a:ahLst/>
              <a:cxnLst/>
              <a:rect l="l" t="t" r="r" b="b"/>
              <a:pathLst>
                <a:path w="998219" h="2514600" extrusionOk="0">
                  <a:moveTo>
                    <a:pt x="0" y="2514219"/>
                  </a:moveTo>
                  <a:lnTo>
                    <a:pt x="997626"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02" name="Google Shape;202;p14"/>
            <p:cNvSpPr/>
            <p:nvPr/>
          </p:nvSpPr>
          <p:spPr>
            <a:xfrm>
              <a:off x="0" y="1687019"/>
              <a:ext cx="1099820" cy="2771140"/>
            </a:xfrm>
            <a:custGeom>
              <a:avLst/>
              <a:gdLst/>
              <a:ahLst/>
              <a:cxnLst/>
              <a:rect l="l" t="t" r="r" b="b"/>
              <a:pathLst>
                <a:path w="1099820" h="2771140" extrusionOk="0">
                  <a:moveTo>
                    <a:pt x="0" y="2770818"/>
                  </a:moveTo>
                  <a:lnTo>
                    <a:pt x="68899" y="2597178"/>
                  </a:lnTo>
                  <a:lnTo>
                    <a:pt x="1099442"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03" name="Google Shape;203;p14"/>
            <p:cNvSpPr/>
            <p:nvPr/>
          </p:nvSpPr>
          <p:spPr>
            <a:xfrm>
              <a:off x="0" y="0"/>
              <a:ext cx="370840" cy="934085"/>
            </a:xfrm>
            <a:custGeom>
              <a:avLst/>
              <a:gdLst/>
              <a:ahLst/>
              <a:cxnLst/>
              <a:rect l="l" t="t" r="r" b="b"/>
              <a:pathLst>
                <a:path w="370840" h="934085" extrusionOk="0">
                  <a:moveTo>
                    <a:pt x="0" y="933591"/>
                  </a:moveTo>
                  <a:lnTo>
                    <a:pt x="288787" y="205788"/>
                  </a:lnTo>
                  <a:lnTo>
                    <a:pt x="370443"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grpSp>
        <p:nvGrpSpPr>
          <p:cNvPr id="204" name="Google Shape;204;p14"/>
          <p:cNvGrpSpPr/>
          <p:nvPr/>
        </p:nvGrpSpPr>
        <p:grpSpPr>
          <a:xfrm>
            <a:off x="7546817" y="4005524"/>
            <a:ext cx="1020591" cy="1137864"/>
            <a:chOff x="16593705" y="8807221"/>
            <a:chExt cx="2244043" cy="2501900"/>
          </a:xfrm>
        </p:grpSpPr>
        <p:sp>
          <p:nvSpPr>
            <p:cNvPr id="205" name="Google Shape;205;p14"/>
            <p:cNvSpPr/>
            <p:nvPr/>
          </p:nvSpPr>
          <p:spPr>
            <a:xfrm>
              <a:off x="16593705" y="10325499"/>
              <a:ext cx="390525" cy="983615"/>
            </a:xfrm>
            <a:custGeom>
              <a:avLst/>
              <a:gdLst/>
              <a:ahLst/>
              <a:cxnLst/>
              <a:rect l="l" t="t" r="r" b="b"/>
              <a:pathLst>
                <a:path w="390525" h="983615" extrusionOk="0">
                  <a:moveTo>
                    <a:pt x="0" y="983056"/>
                  </a:moveTo>
                  <a:lnTo>
                    <a:pt x="390070"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06" name="Google Shape;206;p14"/>
            <p:cNvSpPr/>
            <p:nvPr/>
          </p:nvSpPr>
          <p:spPr>
            <a:xfrm>
              <a:off x="17844608" y="8807221"/>
              <a:ext cx="993140" cy="2501900"/>
            </a:xfrm>
            <a:custGeom>
              <a:avLst/>
              <a:gdLst/>
              <a:ahLst/>
              <a:cxnLst/>
              <a:rect l="l" t="t" r="r" b="b"/>
              <a:pathLst>
                <a:path w="993140" h="2501900" extrusionOk="0">
                  <a:moveTo>
                    <a:pt x="0" y="2501334"/>
                  </a:moveTo>
                  <a:lnTo>
                    <a:pt x="992513"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07" name="Google Shape;207;p14"/>
            <p:cNvSpPr/>
            <p:nvPr/>
          </p:nvSpPr>
          <p:spPr>
            <a:xfrm>
              <a:off x="17506036" y="9246998"/>
              <a:ext cx="818515" cy="2061845"/>
            </a:xfrm>
            <a:custGeom>
              <a:avLst/>
              <a:gdLst/>
              <a:ahLst/>
              <a:cxnLst/>
              <a:rect l="l" t="t" r="r" b="b"/>
              <a:pathLst>
                <a:path w="818515" h="2061845" extrusionOk="0">
                  <a:moveTo>
                    <a:pt x="0" y="2061557"/>
                  </a:moveTo>
                  <a:lnTo>
                    <a:pt x="818012"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08" name="Google Shape;208;p14"/>
            <p:cNvSpPr/>
            <p:nvPr/>
          </p:nvSpPr>
          <p:spPr>
            <a:xfrm>
              <a:off x="18300858" y="10854279"/>
              <a:ext cx="180340" cy="454659"/>
            </a:xfrm>
            <a:custGeom>
              <a:avLst/>
              <a:gdLst/>
              <a:ahLst/>
              <a:cxnLst/>
              <a:rect l="l" t="t" r="r" b="b"/>
              <a:pathLst>
                <a:path w="180340" h="454659" extrusionOk="0">
                  <a:moveTo>
                    <a:pt x="0" y="454276"/>
                  </a:moveTo>
                  <a:lnTo>
                    <a:pt x="180254"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09" name="Google Shape;209;p14"/>
            <p:cNvSpPr/>
            <p:nvPr/>
          </p:nvSpPr>
          <p:spPr>
            <a:xfrm>
              <a:off x="16868381" y="9566360"/>
              <a:ext cx="691515" cy="1742439"/>
            </a:xfrm>
            <a:custGeom>
              <a:avLst/>
              <a:gdLst/>
              <a:ahLst/>
              <a:cxnLst/>
              <a:rect l="l" t="t" r="r" b="b"/>
              <a:pathLst>
                <a:path w="691515" h="1742440" extrusionOk="0">
                  <a:moveTo>
                    <a:pt x="0" y="1742195"/>
                  </a:moveTo>
                  <a:lnTo>
                    <a:pt x="691292"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sp>
        <p:nvSpPr>
          <p:cNvPr id="210" name="Google Shape;210;p14"/>
          <p:cNvSpPr/>
          <p:nvPr/>
        </p:nvSpPr>
        <p:spPr>
          <a:xfrm>
            <a:off x="7249888" y="4786525"/>
            <a:ext cx="141573" cy="356822"/>
          </a:xfrm>
          <a:custGeom>
            <a:avLst/>
            <a:gdLst/>
            <a:ahLst/>
            <a:cxnLst/>
            <a:rect l="l" t="t" r="r" b="b"/>
            <a:pathLst>
              <a:path w="311150" h="784225" extrusionOk="0">
                <a:moveTo>
                  <a:pt x="0" y="784109"/>
                </a:moveTo>
                <a:lnTo>
                  <a:pt x="186952" y="312952"/>
                </a:lnTo>
                <a:lnTo>
                  <a:pt x="311129"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pic>
        <p:nvPicPr>
          <p:cNvPr id="211" name="Google Shape;211;p14" descr="Icon&#10;&#10;Description automatically generated"/>
          <p:cNvPicPr preferRelativeResize="0"/>
          <p:nvPr/>
        </p:nvPicPr>
        <p:blipFill rotWithShape="1">
          <a:blip r:embed="rId2">
            <a:alphaModFix/>
          </a:blip>
          <a:srcRect/>
          <a:stretch/>
        </p:blipFill>
        <p:spPr>
          <a:xfrm>
            <a:off x="8652568" y="4625727"/>
            <a:ext cx="414196" cy="41419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2"/>
        <p:cNvGrpSpPr/>
        <p:nvPr/>
      </p:nvGrpSpPr>
      <p:grpSpPr>
        <a:xfrm>
          <a:off x="0" y="0"/>
          <a:ext cx="0" cy="0"/>
          <a:chOff x="0" y="0"/>
          <a:chExt cx="0" cy="0"/>
        </a:xfrm>
      </p:grpSpPr>
      <p:sp>
        <p:nvSpPr>
          <p:cNvPr id="213" name="Google Shape;213;p15"/>
          <p:cNvSpPr txBox="1">
            <a:spLocks noGrp="1"/>
          </p:cNvSpPr>
          <p:nvPr>
            <p:ph type="title"/>
          </p:nvPr>
        </p:nvSpPr>
        <p:spPr>
          <a:xfrm>
            <a:off x="628650" y="408023"/>
            <a:ext cx="7886700" cy="526200"/>
          </a:xfrm>
          <a:prstGeom prst="rect">
            <a:avLst/>
          </a:prstGeom>
          <a:noFill/>
          <a:ln>
            <a:noFill/>
          </a:ln>
        </p:spPr>
        <p:txBody>
          <a:bodyPr spcFirstLastPara="1" wrap="square" lIns="68575" tIns="34275" rIns="68575" bIns="34275" anchor="t" anchorCtr="0">
            <a:spAutoFit/>
          </a:bodyPr>
          <a:lstStyle>
            <a:lvl1pPr lvl="0" algn="l" rtl="0">
              <a:lnSpc>
                <a:spcPct val="90000"/>
              </a:lnSpc>
              <a:spcBef>
                <a:spcPts val="0"/>
              </a:spcBef>
              <a:spcAft>
                <a:spcPts val="0"/>
              </a:spcAft>
              <a:buClr>
                <a:schemeClr val="dk1"/>
              </a:buClr>
              <a:buSzPts val="3300"/>
              <a:buFont typeface="Roboto Medium"/>
              <a:buNone/>
              <a:defRPr>
                <a:latin typeface="Roboto Medium"/>
                <a:ea typeface="Roboto Medium"/>
                <a:cs typeface="Roboto Medium"/>
                <a:sym typeface="Roboto Medium"/>
              </a:defRPr>
            </a:lvl1pPr>
            <a:lvl2pPr lvl="1" rtl="0">
              <a:spcBef>
                <a:spcPts val="0"/>
              </a:spcBef>
              <a:spcAft>
                <a:spcPts val="0"/>
              </a:spcAft>
              <a:buSzPts val="600"/>
              <a:buFont typeface="Roboto Medium"/>
              <a:buNone/>
              <a:defRPr>
                <a:latin typeface="Roboto Medium"/>
                <a:ea typeface="Roboto Medium"/>
                <a:cs typeface="Roboto Medium"/>
                <a:sym typeface="Roboto Medium"/>
              </a:defRPr>
            </a:lvl2pPr>
            <a:lvl3pPr lvl="2" rtl="0">
              <a:spcBef>
                <a:spcPts val="0"/>
              </a:spcBef>
              <a:spcAft>
                <a:spcPts val="0"/>
              </a:spcAft>
              <a:buSzPts val="600"/>
              <a:buFont typeface="Roboto Medium"/>
              <a:buNone/>
              <a:defRPr>
                <a:latin typeface="Roboto Medium"/>
                <a:ea typeface="Roboto Medium"/>
                <a:cs typeface="Roboto Medium"/>
                <a:sym typeface="Roboto Medium"/>
              </a:defRPr>
            </a:lvl3pPr>
            <a:lvl4pPr lvl="3" rtl="0">
              <a:spcBef>
                <a:spcPts val="0"/>
              </a:spcBef>
              <a:spcAft>
                <a:spcPts val="0"/>
              </a:spcAft>
              <a:buSzPts val="600"/>
              <a:buFont typeface="Roboto Medium"/>
              <a:buNone/>
              <a:defRPr>
                <a:latin typeface="Roboto Medium"/>
                <a:ea typeface="Roboto Medium"/>
                <a:cs typeface="Roboto Medium"/>
                <a:sym typeface="Roboto Medium"/>
              </a:defRPr>
            </a:lvl4pPr>
            <a:lvl5pPr lvl="4" rtl="0">
              <a:spcBef>
                <a:spcPts val="0"/>
              </a:spcBef>
              <a:spcAft>
                <a:spcPts val="0"/>
              </a:spcAft>
              <a:buSzPts val="600"/>
              <a:buFont typeface="Roboto Medium"/>
              <a:buNone/>
              <a:defRPr>
                <a:latin typeface="Roboto Medium"/>
                <a:ea typeface="Roboto Medium"/>
                <a:cs typeface="Roboto Medium"/>
                <a:sym typeface="Roboto Medium"/>
              </a:defRPr>
            </a:lvl5pPr>
            <a:lvl6pPr lvl="5" rtl="0">
              <a:spcBef>
                <a:spcPts val="0"/>
              </a:spcBef>
              <a:spcAft>
                <a:spcPts val="0"/>
              </a:spcAft>
              <a:buSzPts val="600"/>
              <a:buFont typeface="Roboto Medium"/>
              <a:buNone/>
              <a:defRPr>
                <a:latin typeface="Roboto Medium"/>
                <a:ea typeface="Roboto Medium"/>
                <a:cs typeface="Roboto Medium"/>
                <a:sym typeface="Roboto Medium"/>
              </a:defRPr>
            </a:lvl6pPr>
            <a:lvl7pPr lvl="6" rtl="0">
              <a:spcBef>
                <a:spcPts val="0"/>
              </a:spcBef>
              <a:spcAft>
                <a:spcPts val="0"/>
              </a:spcAft>
              <a:buSzPts val="600"/>
              <a:buFont typeface="Roboto Medium"/>
              <a:buNone/>
              <a:defRPr>
                <a:latin typeface="Roboto Medium"/>
                <a:ea typeface="Roboto Medium"/>
                <a:cs typeface="Roboto Medium"/>
                <a:sym typeface="Roboto Medium"/>
              </a:defRPr>
            </a:lvl7pPr>
            <a:lvl8pPr lvl="7" rtl="0">
              <a:spcBef>
                <a:spcPts val="0"/>
              </a:spcBef>
              <a:spcAft>
                <a:spcPts val="0"/>
              </a:spcAft>
              <a:buSzPts val="600"/>
              <a:buFont typeface="Roboto Medium"/>
              <a:buNone/>
              <a:defRPr>
                <a:latin typeface="Roboto Medium"/>
                <a:ea typeface="Roboto Medium"/>
                <a:cs typeface="Roboto Medium"/>
                <a:sym typeface="Roboto Medium"/>
              </a:defRPr>
            </a:lvl8pPr>
            <a:lvl9pPr lvl="8" rtl="0">
              <a:spcBef>
                <a:spcPts val="0"/>
              </a:spcBef>
              <a:spcAft>
                <a:spcPts val="0"/>
              </a:spcAft>
              <a:buSzPts val="600"/>
              <a:buFont typeface="Roboto Medium"/>
              <a:buNone/>
              <a:defRPr>
                <a:latin typeface="Roboto Medium"/>
                <a:ea typeface="Roboto Medium"/>
                <a:cs typeface="Roboto Medium"/>
                <a:sym typeface="Roboto Medium"/>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e">
  <p:cSld name="Compare">
    <p:spTree>
      <p:nvGrpSpPr>
        <p:cNvPr id="1" name="Shape 214"/>
        <p:cNvGrpSpPr/>
        <p:nvPr/>
      </p:nvGrpSpPr>
      <p:grpSpPr>
        <a:xfrm>
          <a:off x="0" y="0"/>
          <a:ext cx="0" cy="0"/>
          <a:chOff x="0" y="0"/>
          <a:chExt cx="0" cy="0"/>
        </a:xfrm>
      </p:grpSpPr>
      <p:sp>
        <p:nvSpPr>
          <p:cNvPr id="215" name="Google Shape;215;p16"/>
          <p:cNvSpPr txBox="1">
            <a:spLocks noGrp="1"/>
          </p:cNvSpPr>
          <p:nvPr>
            <p:ph type="title"/>
          </p:nvPr>
        </p:nvSpPr>
        <p:spPr>
          <a:xfrm>
            <a:off x="629841" y="273844"/>
            <a:ext cx="7886700" cy="8403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2400"/>
              <a:buFont typeface="Aria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6" name="Google Shape;216;p16"/>
          <p:cNvSpPr txBox="1">
            <a:spLocks noGrp="1"/>
          </p:cNvSpPr>
          <p:nvPr>
            <p:ph type="body" idx="1"/>
          </p:nvPr>
        </p:nvSpPr>
        <p:spPr>
          <a:xfrm>
            <a:off x="629842" y="1197611"/>
            <a:ext cx="3868200" cy="2763300"/>
          </a:xfrm>
          <a:prstGeom prst="rect">
            <a:avLst/>
          </a:prstGeom>
          <a:noFill/>
          <a:ln>
            <a:noFill/>
          </a:ln>
        </p:spPr>
        <p:txBody>
          <a:bodyPr spcFirstLastPara="1" wrap="square" lIns="91425" tIns="45700" rIns="91425" bIns="45700" anchor="t" anchorCtr="0">
            <a:normAutofit/>
          </a:bodyPr>
          <a:lstStyle>
            <a:lvl1pPr marL="457200" lvl="0" indent="-348615" algn="l" rtl="0">
              <a:lnSpc>
                <a:spcPct val="90000"/>
              </a:lnSpc>
              <a:spcBef>
                <a:spcPts val="675"/>
              </a:spcBef>
              <a:spcAft>
                <a:spcPts val="0"/>
              </a:spcAft>
              <a:buSzPts val="1890"/>
              <a:buAutoNum type="arabicPeriod"/>
              <a:defRPr/>
            </a:lvl1pPr>
            <a:lvl2pPr marL="914400" lvl="1" indent="-331469" algn="l" rtl="0">
              <a:lnSpc>
                <a:spcPct val="90000"/>
              </a:lnSpc>
              <a:spcBef>
                <a:spcPts val="337"/>
              </a:spcBef>
              <a:spcAft>
                <a:spcPts val="0"/>
              </a:spcAft>
              <a:buSzPts val="1620"/>
              <a:buAutoNum type="arabicPeriod"/>
              <a:defRPr/>
            </a:lvl2pPr>
            <a:lvl3pPr marL="1371600" lvl="2" indent="-314325" algn="l" rtl="0">
              <a:lnSpc>
                <a:spcPct val="90000"/>
              </a:lnSpc>
              <a:spcBef>
                <a:spcPts val="337"/>
              </a:spcBef>
              <a:spcAft>
                <a:spcPts val="0"/>
              </a:spcAft>
              <a:buSzPts val="1350"/>
              <a:buAutoNum type="arabicPeriod"/>
              <a:defRPr/>
            </a:lvl3pPr>
            <a:lvl4pPr marL="1828800" lvl="3" indent="-305752" algn="l" rtl="0">
              <a:lnSpc>
                <a:spcPct val="90000"/>
              </a:lnSpc>
              <a:spcBef>
                <a:spcPts val="337"/>
              </a:spcBef>
              <a:spcAft>
                <a:spcPts val="0"/>
              </a:spcAft>
              <a:buSzPts val="1215"/>
              <a:buAutoNum type="arabicPeriod"/>
              <a:defRPr/>
            </a:lvl4pPr>
            <a:lvl5pPr marL="2286000" lvl="4" indent="-305752" algn="l" rtl="0">
              <a:lnSpc>
                <a:spcPct val="90000"/>
              </a:lnSpc>
              <a:spcBef>
                <a:spcPts val="337"/>
              </a:spcBef>
              <a:spcAft>
                <a:spcPts val="0"/>
              </a:spcAft>
              <a:buSzPts val="1215"/>
              <a:buAutoNum type="arabicPeriod"/>
              <a:defRPr/>
            </a:lvl5pPr>
            <a:lvl6pPr marL="2743200" lvl="5" indent="-342900" algn="l" rtl="0">
              <a:lnSpc>
                <a:spcPct val="90000"/>
              </a:lnSpc>
              <a:spcBef>
                <a:spcPts val="337"/>
              </a:spcBef>
              <a:spcAft>
                <a:spcPts val="0"/>
              </a:spcAft>
              <a:buClr>
                <a:schemeClr val="lt1"/>
              </a:buClr>
              <a:buSzPts val="1800"/>
              <a:buChar char="•"/>
              <a:defRPr/>
            </a:lvl6pPr>
            <a:lvl7pPr marL="3200400" lvl="6" indent="-342900" algn="l" rtl="0">
              <a:lnSpc>
                <a:spcPct val="90000"/>
              </a:lnSpc>
              <a:spcBef>
                <a:spcPts val="337"/>
              </a:spcBef>
              <a:spcAft>
                <a:spcPts val="0"/>
              </a:spcAft>
              <a:buClr>
                <a:schemeClr val="lt1"/>
              </a:buClr>
              <a:buSzPts val="1800"/>
              <a:buChar char="•"/>
              <a:defRPr/>
            </a:lvl7pPr>
            <a:lvl8pPr marL="3657600" lvl="7" indent="-342900" algn="l" rtl="0">
              <a:lnSpc>
                <a:spcPct val="90000"/>
              </a:lnSpc>
              <a:spcBef>
                <a:spcPts val="337"/>
              </a:spcBef>
              <a:spcAft>
                <a:spcPts val="0"/>
              </a:spcAft>
              <a:buClr>
                <a:schemeClr val="lt1"/>
              </a:buClr>
              <a:buSzPts val="1800"/>
              <a:buChar char="•"/>
              <a:defRPr/>
            </a:lvl8pPr>
            <a:lvl9pPr marL="4114800" lvl="8" indent="-342900" algn="l" rtl="0">
              <a:lnSpc>
                <a:spcPct val="90000"/>
              </a:lnSpc>
              <a:spcBef>
                <a:spcPts val="337"/>
              </a:spcBef>
              <a:spcAft>
                <a:spcPts val="0"/>
              </a:spcAft>
              <a:buClr>
                <a:schemeClr val="lt1"/>
              </a:buClr>
              <a:buSzPts val="1800"/>
              <a:buChar char="•"/>
              <a:defRPr/>
            </a:lvl9pPr>
          </a:lstStyle>
          <a:p>
            <a:endParaRPr/>
          </a:p>
        </p:txBody>
      </p:sp>
      <p:sp>
        <p:nvSpPr>
          <p:cNvPr id="217" name="Google Shape;217;p1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81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8" name="Google Shape;218;p16"/>
          <p:cNvSpPr txBox="1">
            <a:spLocks noGrp="1"/>
          </p:cNvSpPr>
          <p:nvPr>
            <p:ph type="ftr" idx="11"/>
          </p:nvPr>
        </p:nvSpPr>
        <p:spPr>
          <a:xfrm>
            <a:off x="5429250" y="4767263"/>
            <a:ext cx="3086100" cy="273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0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9" name="Google Shape;219;p16"/>
          <p:cNvSpPr txBox="1">
            <a:spLocks noGrp="1"/>
          </p:cNvSpPr>
          <p:nvPr>
            <p:ph type="sldNum" idx="12"/>
          </p:nvPr>
        </p:nvSpPr>
        <p:spPr>
          <a:xfrm>
            <a:off x="3028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B2EE"/>
              </a:buClr>
              <a:buSzPts val="810"/>
              <a:buFont typeface="Arial"/>
              <a:buNone/>
              <a:defRPr sz="81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B2EE"/>
              </a:buClr>
              <a:buSzPts val="810"/>
              <a:buFont typeface="Arial"/>
              <a:buNone/>
              <a:defRPr sz="81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B2EE"/>
              </a:buClr>
              <a:buSzPts val="810"/>
              <a:buFont typeface="Arial"/>
              <a:buNone/>
              <a:defRPr sz="81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B2EE"/>
              </a:buClr>
              <a:buSzPts val="810"/>
              <a:buFont typeface="Arial"/>
              <a:buNone/>
              <a:defRPr sz="81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B2EE"/>
              </a:buClr>
              <a:buSzPts val="810"/>
              <a:buFont typeface="Arial"/>
              <a:buNone/>
              <a:defRPr sz="81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B2EE"/>
              </a:buClr>
              <a:buSzPts val="810"/>
              <a:buFont typeface="Arial"/>
              <a:buNone/>
              <a:defRPr sz="81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B2EE"/>
              </a:buClr>
              <a:buSzPts val="810"/>
              <a:buFont typeface="Arial"/>
              <a:buNone/>
              <a:defRPr sz="81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B2EE"/>
              </a:buClr>
              <a:buSzPts val="810"/>
              <a:buFont typeface="Arial"/>
              <a:buNone/>
              <a:defRPr sz="81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B2EE"/>
              </a:buClr>
              <a:buSzPts val="810"/>
              <a:buFont typeface="Arial"/>
              <a:buNone/>
              <a:defRPr sz="81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0" name="Google Shape;220;p16"/>
          <p:cNvSpPr txBox="1">
            <a:spLocks noGrp="1"/>
          </p:cNvSpPr>
          <p:nvPr>
            <p:ph type="body" idx="2"/>
          </p:nvPr>
        </p:nvSpPr>
        <p:spPr>
          <a:xfrm>
            <a:off x="628651" y="4019550"/>
            <a:ext cx="3870300" cy="6096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675"/>
              </a:spcBef>
              <a:spcAft>
                <a:spcPts val="0"/>
              </a:spcAft>
              <a:buSzPts val="1400"/>
              <a:buNone/>
              <a:defRPr sz="1400" b="0" u="none"/>
            </a:lvl1pPr>
            <a:lvl2pPr marL="914400" lvl="1" indent="-228600" algn="l" rtl="0">
              <a:lnSpc>
                <a:spcPct val="90000"/>
              </a:lnSpc>
              <a:spcBef>
                <a:spcPts val="337"/>
              </a:spcBef>
              <a:spcAft>
                <a:spcPts val="0"/>
              </a:spcAft>
              <a:buSzPts val="1200"/>
              <a:buNone/>
              <a:defRPr sz="1200"/>
            </a:lvl2pPr>
            <a:lvl3pPr marL="1371600" lvl="2" indent="-228600" algn="l" rtl="0">
              <a:lnSpc>
                <a:spcPct val="90000"/>
              </a:lnSpc>
              <a:spcBef>
                <a:spcPts val="337"/>
              </a:spcBef>
              <a:spcAft>
                <a:spcPts val="0"/>
              </a:spcAft>
              <a:buSzPts val="1050"/>
              <a:buNone/>
              <a:defRPr sz="1050"/>
            </a:lvl3pPr>
            <a:lvl4pPr marL="1828800" lvl="3" indent="-228600" algn="l" rtl="0">
              <a:lnSpc>
                <a:spcPct val="90000"/>
              </a:lnSpc>
              <a:spcBef>
                <a:spcPts val="337"/>
              </a:spcBef>
              <a:spcAft>
                <a:spcPts val="0"/>
              </a:spcAft>
              <a:buSzPts val="1050"/>
              <a:buNone/>
              <a:defRPr sz="1050"/>
            </a:lvl4pPr>
            <a:lvl5pPr marL="2286000" lvl="4" indent="-228600" algn="l" rtl="0">
              <a:lnSpc>
                <a:spcPct val="90000"/>
              </a:lnSpc>
              <a:spcBef>
                <a:spcPts val="337"/>
              </a:spcBef>
              <a:spcAft>
                <a:spcPts val="0"/>
              </a:spcAft>
              <a:buSzPts val="1050"/>
              <a:buNone/>
              <a:defRPr sz="1050"/>
            </a:lvl5pPr>
            <a:lvl6pPr marL="2743200" lvl="5" indent="-342900" algn="l" rtl="0">
              <a:lnSpc>
                <a:spcPct val="90000"/>
              </a:lnSpc>
              <a:spcBef>
                <a:spcPts val="337"/>
              </a:spcBef>
              <a:spcAft>
                <a:spcPts val="0"/>
              </a:spcAft>
              <a:buClr>
                <a:schemeClr val="lt1"/>
              </a:buClr>
              <a:buSzPts val="1800"/>
              <a:buChar char="•"/>
              <a:defRPr/>
            </a:lvl6pPr>
            <a:lvl7pPr marL="3200400" lvl="6" indent="-342900" algn="l" rtl="0">
              <a:lnSpc>
                <a:spcPct val="90000"/>
              </a:lnSpc>
              <a:spcBef>
                <a:spcPts val="337"/>
              </a:spcBef>
              <a:spcAft>
                <a:spcPts val="0"/>
              </a:spcAft>
              <a:buClr>
                <a:schemeClr val="lt1"/>
              </a:buClr>
              <a:buSzPts val="1800"/>
              <a:buChar char="•"/>
              <a:defRPr/>
            </a:lvl7pPr>
            <a:lvl8pPr marL="3657600" lvl="7" indent="-342900" algn="l" rtl="0">
              <a:lnSpc>
                <a:spcPct val="90000"/>
              </a:lnSpc>
              <a:spcBef>
                <a:spcPts val="337"/>
              </a:spcBef>
              <a:spcAft>
                <a:spcPts val="0"/>
              </a:spcAft>
              <a:buClr>
                <a:schemeClr val="lt1"/>
              </a:buClr>
              <a:buSzPts val="1800"/>
              <a:buChar char="•"/>
              <a:defRPr/>
            </a:lvl8pPr>
            <a:lvl9pPr marL="4114800" lvl="8" indent="-342900" algn="l" rtl="0">
              <a:lnSpc>
                <a:spcPct val="90000"/>
              </a:lnSpc>
              <a:spcBef>
                <a:spcPts val="337"/>
              </a:spcBef>
              <a:spcAft>
                <a:spcPts val="0"/>
              </a:spcAft>
              <a:buClr>
                <a:schemeClr val="lt1"/>
              </a:buClr>
              <a:buSzPts val="1800"/>
              <a:buChar char="•"/>
              <a:defRPr/>
            </a:lvl9pPr>
          </a:lstStyle>
          <a:p>
            <a:endParaRPr/>
          </a:p>
        </p:txBody>
      </p:sp>
      <p:sp>
        <p:nvSpPr>
          <p:cNvPr id="221" name="Google Shape;221;p16"/>
          <p:cNvSpPr txBox="1">
            <a:spLocks noGrp="1"/>
          </p:cNvSpPr>
          <p:nvPr>
            <p:ph type="body" idx="3"/>
          </p:nvPr>
        </p:nvSpPr>
        <p:spPr>
          <a:xfrm>
            <a:off x="4647010" y="1197611"/>
            <a:ext cx="3868200" cy="2763300"/>
          </a:xfrm>
          <a:prstGeom prst="rect">
            <a:avLst/>
          </a:prstGeom>
          <a:noFill/>
          <a:ln>
            <a:noFill/>
          </a:ln>
        </p:spPr>
        <p:txBody>
          <a:bodyPr spcFirstLastPara="1" wrap="square" lIns="91425" tIns="45700" rIns="91425" bIns="45700" anchor="t" anchorCtr="0">
            <a:normAutofit/>
          </a:bodyPr>
          <a:lstStyle>
            <a:lvl1pPr marL="457200" lvl="0" indent="-348615" algn="l" rtl="0">
              <a:lnSpc>
                <a:spcPct val="90000"/>
              </a:lnSpc>
              <a:spcBef>
                <a:spcPts val="675"/>
              </a:spcBef>
              <a:spcAft>
                <a:spcPts val="0"/>
              </a:spcAft>
              <a:buSzPts val="1890"/>
              <a:buAutoNum type="arabicPeriod"/>
              <a:defRPr/>
            </a:lvl1pPr>
            <a:lvl2pPr marL="914400" lvl="1" indent="-331469" algn="l" rtl="0">
              <a:lnSpc>
                <a:spcPct val="90000"/>
              </a:lnSpc>
              <a:spcBef>
                <a:spcPts val="337"/>
              </a:spcBef>
              <a:spcAft>
                <a:spcPts val="0"/>
              </a:spcAft>
              <a:buSzPts val="1620"/>
              <a:buAutoNum type="arabicPeriod"/>
              <a:defRPr/>
            </a:lvl2pPr>
            <a:lvl3pPr marL="1371600" lvl="2" indent="-314325" algn="l" rtl="0">
              <a:lnSpc>
                <a:spcPct val="90000"/>
              </a:lnSpc>
              <a:spcBef>
                <a:spcPts val="337"/>
              </a:spcBef>
              <a:spcAft>
                <a:spcPts val="0"/>
              </a:spcAft>
              <a:buSzPts val="1350"/>
              <a:buAutoNum type="arabicPeriod"/>
              <a:defRPr/>
            </a:lvl3pPr>
            <a:lvl4pPr marL="1828800" lvl="3" indent="-305752" algn="l" rtl="0">
              <a:lnSpc>
                <a:spcPct val="90000"/>
              </a:lnSpc>
              <a:spcBef>
                <a:spcPts val="337"/>
              </a:spcBef>
              <a:spcAft>
                <a:spcPts val="0"/>
              </a:spcAft>
              <a:buSzPts val="1215"/>
              <a:buAutoNum type="arabicPeriod"/>
              <a:defRPr/>
            </a:lvl4pPr>
            <a:lvl5pPr marL="2286000" lvl="4" indent="-305752" algn="l" rtl="0">
              <a:lnSpc>
                <a:spcPct val="90000"/>
              </a:lnSpc>
              <a:spcBef>
                <a:spcPts val="337"/>
              </a:spcBef>
              <a:spcAft>
                <a:spcPts val="0"/>
              </a:spcAft>
              <a:buSzPts val="1215"/>
              <a:buAutoNum type="arabicPeriod"/>
              <a:defRPr/>
            </a:lvl5pPr>
            <a:lvl6pPr marL="2743200" lvl="5" indent="-342900" algn="l" rtl="0">
              <a:lnSpc>
                <a:spcPct val="90000"/>
              </a:lnSpc>
              <a:spcBef>
                <a:spcPts val="337"/>
              </a:spcBef>
              <a:spcAft>
                <a:spcPts val="0"/>
              </a:spcAft>
              <a:buClr>
                <a:schemeClr val="lt1"/>
              </a:buClr>
              <a:buSzPts val="1800"/>
              <a:buChar char="•"/>
              <a:defRPr/>
            </a:lvl6pPr>
            <a:lvl7pPr marL="3200400" lvl="6" indent="-342900" algn="l" rtl="0">
              <a:lnSpc>
                <a:spcPct val="90000"/>
              </a:lnSpc>
              <a:spcBef>
                <a:spcPts val="337"/>
              </a:spcBef>
              <a:spcAft>
                <a:spcPts val="0"/>
              </a:spcAft>
              <a:buClr>
                <a:schemeClr val="lt1"/>
              </a:buClr>
              <a:buSzPts val="1800"/>
              <a:buChar char="•"/>
              <a:defRPr/>
            </a:lvl7pPr>
            <a:lvl8pPr marL="3657600" lvl="7" indent="-342900" algn="l" rtl="0">
              <a:lnSpc>
                <a:spcPct val="90000"/>
              </a:lnSpc>
              <a:spcBef>
                <a:spcPts val="337"/>
              </a:spcBef>
              <a:spcAft>
                <a:spcPts val="0"/>
              </a:spcAft>
              <a:buClr>
                <a:schemeClr val="lt1"/>
              </a:buClr>
              <a:buSzPts val="1800"/>
              <a:buChar char="•"/>
              <a:defRPr/>
            </a:lvl8pPr>
            <a:lvl9pPr marL="4114800" lvl="8" indent="-342900" algn="l" rtl="0">
              <a:lnSpc>
                <a:spcPct val="90000"/>
              </a:lnSpc>
              <a:spcBef>
                <a:spcPts val="337"/>
              </a:spcBef>
              <a:spcAft>
                <a:spcPts val="0"/>
              </a:spcAft>
              <a:buClr>
                <a:schemeClr val="lt1"/>
              </a:buClr>
              <a:buSzPts val="1800"/>
              <a:buChar char="•"/>
              <a:defRPr/>
            </a:lvl9pPr>
          </a:lstStyle>
          <a:p>
            <a:endParaRPr/>
          </a:p>
        </p:txBody>
      </p:sp>
      <p:sp>
        <p:nvSpPr>
          <p:cNvPr id="222" name="Google Shape;222;p16"/>
          <p:cNvSpPr txBox="1">
            <a:spLocks noGrp="1"/>
          </p:cNvSpPr>
          <p:nvPr>
            <p:ph type="body" idx="4"/>
          </p:nvPr>
        </p:nvSpPr>
        <p:spPr>
          <a:xfrm>
            <a:off x="4645819" y="4019550"/>
            <a:ext cx="3870300" cy="6096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675"/>
              </a:spcBef>
              <a:spcAft>
                <a:spcPts val="0"/>
              </a:spcAft>
              <a:buSzPts val="1400"/>
              <a:buNone/>
              <a:defRPr sz="1400" b="0" u="none"/>
            </a:lvl1pPr>
            <a:lvl2pPr marL="914400" lvl="1" indent="-228600" algn="l" rtl="0">
              <a:lnSpc>
                <a:spcPct val="90000"/>
              </a:lnSpc>
              <a:spcBef>
                <a:spcPts val="337"/>
              </a:spcBef>
              <a:spcAft>
                <a:spcPts val="0"/>
              </a:spcAft>
              <a:buSzPts val="1200"/>
              <a:buNone/>
              <a:defRPr sz="1200"/>
            </a:lvl2pPr>
            <a:lvl3pPr marL="1371600" lvl="2" indent="-228600" algn="l" rtl="0">
              <a:lnSpc>
                <a:spcPct val="90000"/>
              </a:lnSpc>
              <a:spcBef>
                <a:spcPts val="337"/>
              </a:spcBef>
              <a:spcAft>
                <a:spcPts val="0"/>
              </a:spcAft>
              <a:buSzPts val="1050"/>
              <a:buNone/>
              <a:defRPr sz="1050"/>
            </a:lvl3pPr>
            <a:lvl4pPr marL="1828800" lvl="3" indent="-228600" algn="l" rtl="0">
              <a:lnSpc>
                <a:spcPct val="90000"/>
              </a:lnSpc>
              <a:spcBef>
                <a:spcPts val="337"/>
              </a:spcBef>
              <a:spcAft>
                <a:spcPts val="0"/>
              </a:spcAft>
              <a:buSzPts val="1050"/>
              <a:buNone/>
              <a:defRPr sz="1050"/>
            </a:lvl4pPr>
            <a:lvl5pPr marL="2286000" lvl="4" indent="-228600" algn="l" rtl="0">
              <a:lnSpc>
                <a:spcPct val="90000"/>
              </a:lnSpc>
              <a:spcBef>
                <a:spcPts val="337"/>
              </a:spcBef>
              <a:spcAft>
                <a:spcPts val="0"/>
              </a:spcAft>
              <a:buSzPts val="1050"/>
              <a:buNone/>
              <a:defRPr sz="1050"/>
            </a:lvl5pPr>
            <a:lvl6pPr marL="2743200" lvl="5" indent="-342900" algn="l" rtl="0">
              <a:lnSpc>
                <a:spcPct val="90000"/>
              </a:lnSpc>
              <a:spcBef>
                <a:spcPts val="337"/>
              </a:spcBef>
              <a:spcAft>
                <a:spcPts val="0"/>
              </a:spcAft>
              <a:buClr>
                <a:schemeClr val="lt1"/>
              </a:buClr>
              <a:buSzPts val="1800"/>
              <a:buChar char="•"/>
              <a:defRPr/>
            </a:lvl6pPr>
            <a:lvl7pPr marL="3200400" lvl="6" indent="-342900" algn="l" rtl="0">
              <a:lnSpc>
                <a:spcPct val="90000"/>
              </a:lnSpc>
              <a:spcBef>
                <a:spcPts val="337"/>
              </a:spcBef>
              <a:spcAft>
                <a:spcPts val="0"/>
              </a:spcAft>
              <a:buClr>
                <a:schemeClr val="lt1"/>
              </a:buClr>
              <a:buSzPts val="1800"/>
              <a:buChar char="•"/>
              <a:defRPr/>
            </a:lvl7pPr>
            <a:lvl8pPr marL="3657600" lvl="7" indent="-342900" algn="l" rtl="0">
              <a:lnSpc>
                <a:spcPct val="90000"/>
              </a:lnSpc>
              <a:spcBef>
                <a:spcPts val="337"/>
              </a:spcBef>
              <a:spcAft>
                <a:spcPts val="0"/>
              </a:spcAft>
              <a:buClr>
                <a:schemeClr val="lt1"/>
              </a:buClr>
              <a:buSzPts val="1800"/>
              <a:buChar char="•"/>
              <a:defRPr/>
            </a:lvl8pPr>
            <a:lvl9pPr marL="4114800" lvl="8" indent="-342900" algn="l" rtl="0">
              <a:lnSpc>
                <a:spcPct val="90000"/>
              </a:lnSpc>
              <a:spcBef>
                <a:spcPts val="337"/>
              </a:spcBef>
              <a:spcAft>
                <a:spcPts val="0"/>
              </a:spcAft>
              <a:buClr>
                <a:schemeClr val="lt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3"/>
        <p:cNvGrpSpPr/>
        <p:nvPr/>
      </p:nvGrpSpPr>
      <p:grpSpPr>
        <a:xfrm>
          <a:off x="0" y="0"/>
          <a:ext cx="0" cy="0"/>
          <a:chOff x="0" y="0"/>
          <a:chExt cx="0" cy="0"/>
        </a:xfrm>
      </p:grpSpPr>
      <p:sp>
        <p:nvSpPr>
          <p:cNvPr id="224" name="Google Shape;224;p17"/>
          <p:cNvSpPr txBox="1">
            <a:spLocks noGrp="1"/>
          </p:cNvSpPr>
          <p:nvPr>
            <p:ph type="title"/>
          </p:nvPr>
        </p:nvSpPr>
        <p:spPr>
          <a:xfrm>
            <a:off x="311700" y="445025"/>
            <a:ext cx="8520600" cy="572700"/>
          </a:xfrm>
          <a:prstGeom prst="rect">
            <a:avLst/>
          </a:prstGeom>
        </p:spPr>
        <p:txBody>
          <a:bodyPr spcFirstLastPara="1" wrap="square" lIns="0" tIns="0" rIns="0" bIns="0" anchor="t" anchorCtr="0">
            <a:spAutoFit/>
          </a:bodyPr>
          <a:lstStyle>
            <a:lvl1pPr lvl="0" rtl="0">
              <a:spcBef>
                <a:spcPts val="0"/>
              </a:spcBef>
              <a:spcAft>
                <a:spcPts val="0"/>
              </a:spcAft>
              <a:buSzPts val="600"/>
              <a:buNone/>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a:endParaRPr/>
          </a:p>
        </p:txBody>
      </p:sp>
      <p:sp>
        <p:nvSpPr>
          <p:cNvPr id="225" name="Google Shape;225;p17"/>
          <p:cNvSpPr txBox="1">
            <a:spLocks noGrp="1"/>
          </p:cNvSpPr>
          <p:nvPr>
            <p:ph type="body" idx="1"/>
          </p:nvPr>
        </p:nvSpPr>
        <p:spPr>
          <a:xfrm>
            <a:off x="311700" y="1152475"/>
            <a:ext cx="8520600" cy="3416400"/>
          </a:xfrm>
          <a:prstGeom prst="rect">
            <a:avLst/>
          </a:prstGeom>
        </p:spPr>
        <p:txBody>
          <a:bodyPr spcFirstLastPara="1" wrap="square" lIns="0" tIns="0" rIns="0" bIns="0" anchor="t" anchorCtr="0">
            <a:spAutoFit/>
          </a:bodyPr>
          <a:lstStyle>
            <a:lvl1pPr marL="457200" lvl="0" indent="-228600" rtl="0">
              <a:spcBef>
                <a:spcPts val="0"/>
              </a:spcBef>
              <a:spcAft>
                <a:spcPts val="0"/>
              </a:spcAft>
              <a:buSzPts val="600"/>
              <a:buNone/>
              <a:defRPr/>
            </a:lvl1pPr>
            <a:lvl2pPr marL="914400" lvl="1" indent="-228600" rtl="0">
              <a:spcBef>
                <a:spcPts val="0"/>
              </a:spcBef>
              <a:spcAft>
                <a:spcPts val="0"/>
              </a:spcAft>
              <a:buSzPts val="600"/>
              <a:buNone/>
              <a:defRPr/>
            </a:lvl2pPr>
            <a:lvl3pPr marL="1371600" lvl="2" indent="-228600" rtl="0">
              <a:spcBef>
                <a:spcPts val="0"/>
              </a:spcBef>
              <a:spcAft>
                <a:spcPts val="0"/>
              </a:spcAft>
              <a:buSzPts val="600"/>
              <a:buNone/>
              <a:defRPr/>
            </a:lvl3pPr>
            <a:lvl4pPr marL="1828800" lvl="3" indent="-228600" rtl="0">
              <a:spcBef>
                <a:spcPts val="0"/>
              </a:spcBef>
              <a:spcAft>
                <a:spcPts val="0"/>
              </a:spcAft>
              <a:buSzPts val="600"/>
              <a:buNone/>
              <a:defRPr/>
            </a:lvl4pPr>
            <a:lvl5pPr marL="2286000" lvl="4" indent="-228600" rtl="0">
              <a:spcBef>
                <a:spcPts val="0"/>
              </a:spcBef>
              <a:spcAft>
                <a:spcPts val="0"/>
              </a:spcAft>
              <a:buSzPts val="600"/>
              <a:buNone/>
              <a:defRPr/>
            </a:lvl5pPr>
            <a:lvl6pPr marL="2743200" lvl="5" indent="-228600" rtl="0">
              <a:spcBef>
                <a:spcPts val="0"/>
              </a:spcBef>
              <a:spcAft>
                <a:spcPts val="0"/>
              </a:spcAft>
              <a:buSzPts val="600"/>
              <a:buNone/>
              <a:defRPr/>
            </a:lvl6pPr>
            <a:lvl7pPr marL="3200400" lvl="6" indent="-228600" rtl="0">
              <a:spcBef>
                <a:spcPts val="0"/>
              </a:spcBef>
              <a:spcAft>
                <a:spcPts val="0"/>
              </a:spcAft>
              <a:buSzPts val="600"/>
              <a:buNone/>
              <a:defRPr/>
            </a:lvl7pPr>
            <a:lvl8pPr marL="3657600" lvl="7" indent="-228600" rtl="0">
              <a:spcBef>
                <a:spcPts val="0"/>
              </a:spcBef>
              <a:spcAft>
                <a:spcPts val="0"/>
              </a:spcAft>
              <a:buSzPts val="600"/>
              <a:buNone/>
              <a:defRPr/>
            </a:lvl8pPr>
            <a:lvl9pPr marL="4114800" lvl="8" indent="-228600" rtl="0">
              <a:spcBef>
                <a:spcPts val="0"/>
              </a:spcBef>
              <a:spcAft>
                <a:spcPts val="0"/>
              </a:spcAft>
              <a:buSzPts val="600"/>
              <a:buNone/>
              <a:defRPr/>
            </a:lvl9pPr>
          </a:lstStyle>
          <a:p>
            <a:endParaRPr/>
          </a:p>
        </p:txBody>
      </p:sp>
      <p:sp>
        <p:nvSpPr>
          <p:cNvPr id="226" name="Google Shape;226;p17"/>
          <p:cNvSpPr txBox="1">
            <a:spLocks noGrp="1"/>
          </p:cNvSpPr>
          <p:nvPr>
            <p:ph type="sldNum" idx="12"/>
          </p:nvPr>
        </p:nvSpPr>
        <p:spPr>
          <a:xfrm>
            <a:off x="8472458" y="4663217"/>
            <a:ext cx="548700" cy="123000"/>
          </a:xfrm>
          <a:prstGeom prst="rect">
            <a:avLst/>
          </a:prstGeom>
        </p:spPr>
        <p:txBody>
          <a:bodyPr spcFirstLastPara="1" wrap="square" lIns="0" tIns="0" rIns="0" bIns="0" anchor="t" anchorCtr="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227"/>
        <p:cNvGrpSpPr/>
        <p:nvPr/>
      </p:nvGrpSpPr>
      <p:grpSpPr>
        <a:xfrm>
          <a:off x="0" y="0"/>
          <a:ext cx="0" cy="0"/>
          <a:chOff x="0" y="0"/>
          <a:chExt cx="0" cy="0"/>
        </a:xfrm>
      </p:grpSpPr>
      <p:sp>
        <p:nvSpPr>
          <p:cNvPr id="228" name="Google Shape;228;p18"/>
          <p:cNvSpPr txBox="1">
            <a:spLocks noGrp="1"/>
          </p:cNvSpPr>
          <p:nvPr>
            <p:ph type="ctrTitle"/>
          </p:nvPr>
        </p:nvSpPr>
        <p:spPr>
          <a:xfrm>
            <a:off x="311708" y="744575"/>
            <a:ext cx="8520600" cy="2052600"/>
          </a:xfrm>
          <a:prstGeom prst="rect">
            <a:avLst/>
          </a:prstGeom>
        </p:spPr>
        <p:txBody>
          <a:bodyPr spcFirstLastPara="1" wrap="square" lIns="0" tIns="0" rIns="0" bIns="0" anchor="b" anchorCtr="0">
            <a:sp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29" name="Google Shape;229;p18"/>
          <p:cNvSpPr txBox="1">
            <a:spLocks noGrp="1"/>
          </p:cNvSpPr>
          <p:nvPr>
            <p:ph type="subTitle" idx="1"/>
          </p:nvPr>
        </p:nvSpPr>
        <p:spPr>
          <a:xfrm>
            <a:off x="311700" y="2834125"/>
            <a:ext cx="8520600" cy="792600"/>
          </a:xfrm>
          <a:prstGeom prst="rect">
            <a:avLst/>
          </a:prstGeom>
        </p:spPr>
        <p:txBody>
          <a:bodyPr spcFirstLastPara="1" wrap="square" lIns="0" tIns="0" rIns="0" bIns="0" anchor="t" anchorCtr="0">
            <a:sp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0" name="Google Shape;230;p18"/>
          <p:cNvSpPr txBox="1">
            <a:spLocks noGrp="1"/>
          </p:cNvSpPr>
          <p:nvPr>
            <p:ph type="sldNum" idx="12"/>
          </p:nvPr>
        </p:nvSpPr>
        <p:spPr>
          <a:xfrm>
            <a:off x="8472458" y="4663217"/>
            <a:ext cx="548700" cy="123000"/>
          </a:xfrm>
          <a:prstGeom prst="rect">
            <a:avLst/>
          </a:prstGeom>
        </p:spPr>
        <p:txBody>
          <a:bodyPr spcFirstLastPara="1" wrap="square" lIns="0" tIns="0" rIns="0" bIns="0" anchor="t" anchorCtr="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231"/>
        <p:cNvGrpSpPr/>
        <p:nvPr/>
      </p:nvGrpSpPr>
      <p:grpSpPr>
        <a:xfrm>
          <a:off x="0" y="0"/>
          <a:ext cx="0" cy="0"/>
          <a:chOff x="0" y="0"/>
          <a:chExt cx="0" cy="0"/>
        </a:xfrm>
      </p:grpSpPr>
      <p:sp>
        <p:nvSpPr>
          <p:cNvPr id="232" name="Google Shape;232;p19"/>
          <p:cNvSpPr txBox="1">
            <a:spLocks noGrp="1"/>
          </p:cNvSpPr>
          <p:nvPr>
            <p:ph type="dt" idx="10"/>
          </p:nvPr>
        </p:nvSpPr>
        <p:spPr>
          <a:xfrm>
            <a:off x="684471"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3" name="Google Shape;233;p19"/>
          <p:cNvSpPr txBox="1">
            <a:spLocks noGrp="1"/>
          </p:cNvSpPr>
          <p:nvPr>
            <p:ph type="ftr" idx="11"/>
          </p:nvPr>
        </p:nvSpPr>
        <p:spPr>
          <a:xfrm>
            <a:off x="5075716" y="4767263"/>
            <a:ext cx="30303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4" name="Google Shape;234;p19"/>
          <p:cNvSpPr txBox="1">
            <a:spLocks noGrp="1"/>
          </p:cNvSpPr>
          <p:nvPr>
            <p:ph type="sldNum" idx="12"/>
          </p:nvPr>
        </p:nvSpPr>
        <p:spPr>
          <a:xfrm>
            <a:off x="8105996" y="4767263"/>
            <a:ext cx="542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Play"/>
                <a:ea typeface="Play"/>
                <a:cs typeface="Play"/>
                <a:sym typeface="Play"/>
              </a:defRPr>
            </a:lvl1pPr>
            <a:lvl2pPr marL="0" marR="0" lvl="1"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Play"/>
                <a:ea typeface="Play"/>
                <a:cs typeface="Play"/>
                <a:sym typeface="Play"/>
              </a:defRPr>
            </a:lvl2pPr>
            <a:lvl3pPr marL="0" marR="0" lvl="2"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Play"/>
                <a:ea typeface="Play"/>
                <a:cs typeface="Play"/>
                <a:sym typeface="Play"/>
              </a:defRPr>
            </a:lvl3pPr>
            <a:lvl4pPr marL="0" marR="0" lvl="3"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Play"/>
                <a:ea typeface="Play"/>
                <a:cs typeface="Play"/>
                <a:sym typeface="Play"/>
              </a:defRPr>
            </a:lvl4pPr>
            <a:lvl5pPr marL="0" marR="0" lvl="4"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Play"/>
                <a:ea typeface="Play"/>
                <a:cs typeface="Play"/>
                <a:sym typeface="Play"/>
              </a:defRPr>
            </a:lvl5pPr>
            <a:lvl6pPr marL="0" marR="0" lvl="5"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Play"/>
                <a:ea typeface="Play"/>
                <a:cs typeface="Play"/>
                <a:sym typeface="Play"/>
              </a:defRPr>
            </a:lvl6pPr>
            <a:lvl7pPr marL="0" marR="0" lvl="6"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Play"/>
                <a:ea typeface="Play"/>
                <a:cs typeface="Play"/>
                <a:sym typeface="Play"/>
              </a:defRPr>
            </a:lvl7pPr>
            <a:lvl8pPr marL="0" marR="0" lvl="7"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Play"/>
                <a:ea typeface="Play"/>
                <a:cs typeface="Play"/>
                <a:sym typeface="Play"/>
              </a:defRPr>
            </a:lvl8pPr>
            <a:lvl9pPr marL="0" marR="0" lvl="8"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9"/>
        <p:cNvGrpSpPr/>
        <p:nvPr/>
      </p:nvGrpSpPr>
      <p:grpSpPr>
        <a:xfrm>
          <a:off x="0" y="0"/>
          <a:ext cx="0" cy="0"/>
          <a:chOff x="0" y="0"/>
          <a:chExt cx="0" cy="0"/>
        </a:xfrm>
      </p:grpSpPr>
      <p:sp>
        <p:nvSpPr>
          <p:cNvPr id="240" name="Google Shape;240;p2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1" name="Google Shape;241;p2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242" name="Google Shape;242;p21"/>
          <p:cNvPicPr preferRelativeResize="0"/>
          <p:nvPr/>
        </p:nvPicPr>
        <p:blipFill>
          <a:blip r:embed="rId2">
            <a:alphaModFix/>
          </a:blip>
          <a:stretch>
            <a:fillRect/>
          </a:stretch>
        </p:blipFill>
        <p:spPr>
          <a:xfrm>
            <a:off x="6965137" y="4816587"/>
            <a:ext cx="541974" cy="128075"/>
          </a:xfrm>
          <a:prstGeom prst="rect">
            <a:avLst/>
          </a:prstGeom>
          <a:noFill/>
          <a:ln>
            <a:noFill/>
          </a:ln>
        </p:spPr>
      </p:pic>
      <p:sp>
        <p:nvSpPr>
          <p:cNvPr id="243" name="Google Shape;243;p21"/>
          <p:cNvSpPr txBox="1"/>
          <p:nvPr/>
        </p:nvSpPr>
        <p:spPr>
          <a:xfrm>
            <a:off x="7247575" y="4703625"/>
            <a:ext cx="18435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100">
                <a:solidFill>
                  <a:srgbClr val="3F3F3F"/>
                </a:solidFill>
                <a:latin typeface="Roboto Light"/>
                <a:ea typeface="Roboto Light"/>
                <a:cs typeface="Roboto Light"/>
                <a:sym typeface="Roboto Light"/>
              </a:rPr>
              <a:t>  CONFIDENTIAL   |   </a:t>
            </a:r>
            <a:fld id="{00000000-1234-1234-1234-123412341234}" type="slidenum">
              <a:rPr lang="en-US" sz="1100">
                <a:solidFill>
                  <a:srgbClr val="3F3F3F"/>
                </a:solidFill>
                <a:latin typeface="Roboto Light"/>
                <a:ea typeface="Roboto Light"/>
                <a:cs typeface="Roboto Light"/>
                <a:sym typeface="Roboto Light"/>
              </a:rPr>
              <a:t>‹#›</a:t>
            </a:fld>
            <a:endParaRPr sz="1100">
              <a:solidFill>
                <a:srgbClr val="3F3F3F"/>
              </a:solidFill>
              <a:latin typeface="Roboto Light"/>
              <a:ea typeface="Roboto Light"/>
              <a:cs typeface="Roboto Light"/>
              <a:sym typeface="Roboto Ligh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6" name="Google Shape;24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ft lines with bottom gradient">
  <p:cSld name="left lines with bottom gradient">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a:stretch/>
        </p:blipFill>
        <p:spPr>
          <a:xfrm>
            <a:off x="0" y="939506"/>
            <a:ext cx="9148594" cy="4203994"/>
          </a:xfrm>
          <a:prstGeom prst="rect">
            <a:avLst/>
          </a:prstGeom>
          <a:noFill/>
          <a:ln>
            <a:noFill/>
          </a:ln>
        </p:spPr>
      </p:pic>
      <p:grpSp>
        <p:nvGrpSpPr>
          <p:cNvPr id="19" name="Google Shape;19;p3"/>
          <p:cNvGrpSpPr/>
          <p:nvPr/>
        </p:nvGrpSpPr>
        <p:grpSpPr>
          <a:xfrm>
            <a:off x="0" y="0"/>
            <a:ext cx="612678" cy="2027571"/>
            <a:chOff x="0" y="0"/>
            <a:chExt cx="1347138" cy="4458159"/>
          </a:xfrm>
        </p:grpSpPr>
        <p:sp>
          <p:nvSpPr>
            <p:cNvPr id="20" name="Google Shape;20;p3"/>
            <p:cNvSpPr/>
            <p:nvPr/>
          </p:nvSpPr>
          <p:spPr>
            <a:xfrm>
              <a:off x="0" y="0"/>
              <a:ext cx="656590" cy="1654810"/>
            </a:xfrm>
            <a:custGeom>
              <a:avLst/>
              <a:gdLst/>
              <a:ahLst/>
              <a:cxnLst/>
              <a:rect l="l" t="t" r="r" b="b"/>
              <a:pathLst>
                <a:path w="656590" h="1654810" extrusionOk="0">
                  <a:moveTo>
                    <a:pt x="0" y="1654284"/>
                  </a:moveTo>
                  <a:lnTo>
                    <a:pt x="656409"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1" name="Google Shape;21;p3"/>
            <p:cNvSpPr/>
            <p:nvPr/>
          </p:nvSpPr>
          <p:spPr>
            <a:xfrm>
              <a:off x="0" y="0"/>
              <a:ext cx="95885" cy="241935"/>
            </a:xfrm>
            <a:custGeom>
              <a:avLst/>
              <a:gdLst/>
              <a:ahLst/>
              <a:cxnLst/>
              <a:rect l="l" t="t" r="r" b="b"/>
              <a:pathLst>
                <a:path w="95885" h="241935" extrusionOk="0">
                  <a:moveTo>
                    <a:pt x="0" y="241349"/>
                  </a:moveTo>
                  <a:lnTo>
                    <a:pt x="95765"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2" name="Google Shape;22;p3"/>
            <p:cNvSpPr/>
            <p:nvPr/>
          </p:nvSpPr>
          <p:spPr>
            <a:xfrm>
              <a:off x="523544" y="0"/>
              <a:ext cx="823594" cy="2074545"/>
            </a:xfrm>
            <a:custGeom>
              <a:avLst/>
              <a:gdLst/>
              <a:ahLst/>
              <a:cxnLst/>
              <a:rect l="l" t="t" r="r" b="b"/>
              <a:pathLst>
                <a:path w="823594" h="2074545" extrusionOk="0">
                  <a:moveTo>
                    <a:pt x="0" y="2074441"/>
                  </a:moveTo>
                  <a:lnTo>
                    <a:pt x="404928" y="1053938"/>
                  </a:lnTo>
                  <a:lnTo>
                    <a:pt x="823124"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3" name="Google Shape;23;p3"/>
            <p:cNvSpPr/>
            <p:nvPr/>
          </p:nvSpPr>
          <p:spPr>
            <a:xfrm>
              <a:off x="10470" y="0"/>
              <a:ext cx="998219" cy="2514600"/>
            </a:xfrm>
            <a:custGeom>
              <a:avLst/>
              <a:gdLst/>
              <a:ahLst/>
              <a:cxnLst/>
              <a:rect l="l" t="t" r="r" b="b"/>
              <a:pathLst>
                <a:path w="998219" h="2514600" extrusionOk="0">
                  <a:moveTo>
                    <a:pt x="0" y="2514219"/>
                  </a:moveTo>
                  <a:lnTo>
                    <a:pt x="997626"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4" name="Google Shape;24;p3"/>
            <p:cNvSpPr/>
            <p:nvPr/>
          </p:nvSpPr>
          <p:spPr>
            <a:xfrm>
              <a:off x="0" y="1687019"/>
              <a:ext cx="1099820" cy="2771140"/>
            </a:xfrm>
            <a:custGeom>
              <a:avLst/>
              <a:gdLst/>
              <a:ahLst/>
              <a:cxnLst/>
              <a:rect l="l" t="t" r="r" b="b"/>
              <a:pathLst>
                <a:path w="1099820" h="2771140" extrusionOk="0">
                  <a:moveTo>
                    <a:pt x="0" y="2770818"/>
                  </a:moveTo>
                  <a:lnTo>
                    <a:pt x="68899" y="2597178"/>
                  </a:lnTo>
                  <a:lnTo>
                    <a:pt x="1099442"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5" name="Google Shape;25;p3"/>
            <p:cNvSpPr/>
            <p:nvPr/>
          </p:nvSpPr>
          <p:spPr>
            <a:xfrm>
              <a:off x="0" y="0"/>
              <a:ext cx="370840" cy="934085"/>
            </a:xfrm>
            <a:custGeom>
              <a:avLst/>
              <a:gdLst/>
              <a:ahLst/>
              <a:cxnLst/>
              <a:rect l="l" t="t" r="r" b="b"/>
              <a:pathLst>
                <a:path w="370840" h="934085" extrusionOk="0">
                  <a:moveTo>
                    <a:pt x="0" y="933591"/>
                  </a:moveTo>
                  <a:lnTo>
                    <a:pt x="288787" y="205788"/>
                  </a:lnTo>
                  <a:lnTo>
                    <a:pt x="370443"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grpSp>
        <p:nvGrpSpPr>
          <p:cNvPr id="26" name="Google Shape;26;p3"/>
          <p:cNvGrpSpPr/>
          <p:nvPr/>
        </p:nvGrpSpPr>
        <p:grpSpPr>
          <a:xfrm>
            <a:off x="7546817" y="4005524"/>
            <a:ext cx="1020591" cy="1137864"/>
            <a:chOff x="16593705" y="8807221"/>
            <a:chExt cx="2244043" cy="2501900"/>
          </a:xfrm>
        </p:grpSpPr>
        <p:sp>
          <p:nvSpPr>
            <p:cNvPr id="27" name="Google Shape;27;p3"/>
            <p:cNvSpPr/>
            <p:nvPr/>
          </p:nvSpPr>
          <p:spPr>
            <a:xfrm>
              <a:off x="16593705" y="10325499"/>
              <a:ext cx="390525" cy="983615"/>
            </a:xfrm>
            <a:custGeom>
              <a:avLst/>
              <a:gdLst/>
              <a:ahLst/>
              <a:cxnLst/>
              <a:rect l="l" t="t" r="r" b="b"/>
              <a:pathLst>
                <a:path w="390525" h="983615" extrusionOk="0">
                  <a:moveTo>
                    <a:pt x="0" y="983056"/>
                  </a:moveTo>
                  <a:lnTo>
                    <a:pt x="390070"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8" name="Google Shape;28;p3"/>
            <p:cNvSpPr/>
            <p:nvPr/>
          </p:nvSpPr>
          <p:spPr>
            <a:xfrm>
              <a:off x="17844608" y="8807221"/>
              <a:ext cx="993140" cy="2501900"/>
            </a:xfrm>
            <a:custGeom>
              <a:avLst/>
              <a:gdLst/>
              <a:ahLst/>
              <a:cxnLst/>
              <a:rect l="l" t="t" r="r" b="b"/>
              <a:pathLst>
                <a:path w="993140" h="2501900" extrusionOk="0">
                  <a:moveTo>
                    <a:pt x="0" y="2501334"/>
                  </a:moveTo>
                  <a:lnTo>
                    <a:pt x="992513"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9" name="Google Shape;29;p3"/>
            <p:cNvSpPr/>
            <p:nvPr/>
          </p:nvSpPr>
          <p:spPr>
            <a:xfrm>
              <a:off x="17506036" y="9246998"/>
              <a:ext cx="818515" cy="2061845"/>
            </a:xfrm>
            <a:custGeom>
              <a:avLst/>
              <a:gdLst/>
              <a:ahLst/>
              <a:cxnLst/>
              <a:rect l="l" t="t" r="r" b="b"/>
              <a:pathLst>
                <a:path w="818515" h="2061845" extrusionOk="0">
                  <a:moveTo>
                    <a:pt x="0" y="2061557"/>
                  </a:moveTo>
                  <a:lnTo>
                    <a:pt x="818012"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30" name="Google Shape;30;p3"/>
            <p:cNvSpPr/>
            <p:nvPr/>
          </p:nvSpPr>
          <p:spPr>
            <a:xfrm>
              <a:off x="18300858" y="10854279"/>
              <a:ext cx="180340" cy="454659"/>
            </a:xfrm>
            <a:custGeom>
              <a:avLst/>
              <a:gdLst/>
              <a:ahLst/>
              <a:cxnLst/>
              <a:rect l="l" t="t" r="r" b="b"/>
              <a:pathLst>
                <a:path w="180340" h="454659" extrusionOk="0">
                  <a:moveTo>
                    <a:pt x="0" y="454276"/>
                  </a:moveTo>
                  <a:lnTo>
                    <a:pt x="180254"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31" name="Google Shape;31;p3"/>
            <p:cNvSpPr/>
            <p:nvPr/>
          </p:nvSpPr>
          <p:spPr>
            <a:xfrm>
              <a:off x="16868381" y="9566360"/>
              <a:ext cx="691515" cy="1742439"/>
            </a:xfrm>
            <a:custGeom>
              <a:avLst/>
              <a:gdLst/>
              <a:ahLst/>
              <a:cxnLst/>
              <a:rect l="l" t="t" r="r" b="b"/>
              <a:pathLst>
                <a:path w="691515" h="1742440" extrusionOk="0">
                  <a:moveTo>
                    <a:pt x="0" y="1742195"/>
                  </a:moveTo>
                  <a:lnTo>
                    <a:pt x="691292"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sp>
        <p:nvSpPr>
          <p:cNvPr id="32" name="Google Shape;32;p3"/>
          <p:cNvSpPr/>
          <p:nvPr/>
        </p:nvSpPr>
        <p:spPr>
          <a:xfrm>
            <a:off x="7249888" y="4786525"/>
            <a:ext cx="141573" cy="356822"/>
          </a:xfrm>
          <a:custGeom>
            <a:avLst/>
            <a:gdLst/>
            <a:ahLst/>
            <a:cxnLst/>
            <a:rect l="l" t="t" r="r" b="b"/>
            <a:pathLst>
              <a:path w="311150" h="784225" extrusionOk="0">
                <a:moveTo>
                  <a:pt x="0" y="784109"/>
                </a:moveTo>
                <a:lnTo>
                  <a:pt x="186952" y="312952"/>
                </a:lnTo>
                <a:lnTo>
                  <a:pt x="311129"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pic>
        <p:nvPicPr>
          <p:cNvPr id="33" name="Google Shape;33;p3" descr="Icon&#10;&#10;Description automatically generated"/>
          <p:cNvPicPr preferRelativeResize="0"/>
          <p:nvPr/>
        </p:nvPicPr>
        <p:blipFill rotWithShape="1">
          <a:blip r:embed="rId3">
            <a:alphaModFix/>
          </a:blip>
          <a:srcRect/>
          <a:stretch/>
        </p:blipFill>
        <p:spPr>
          <a:xfrm>
            <a:off x="8652568" y="4625727"/>
            <a:ext cx="414196" cy="41419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7"/>
        <p:cNvGrpSpPr/>
        <p:nvPr/>
      </p:nvGrpSpPr>
      <p:grpSpPr>
        <a:xfrm>
          <a:off x="0" y="0"/>
          <a:ext cx="0" cy="0"/>
          <a:chOff x="0" y="0"/>
          <a:chExt cx="0" cy="0"/>
        </a:xfrm>
      </p:grpSpPr>
      <p:sp>
        <p:nvSpPr>
          <p:cNvPr id="248" name="Google Shape;24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9" name="Google Shape;249;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50" name="Google Shape;25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251" name="Google Shape;251;p23"/>
          <p:cNvPicPr preferRelativeResize="0"/>
          <p:nvPr/>
        </p:nvPicPr>
        <p:blipFill>
          <a:blip r:embed="rId2">
            <a:alphaModFix/>
          </a:blip>
          <a:stretch>
            <a:fillRect/>
          </a:stretch>
        </p:blipFill>
        <p:spPr>
          <a:xfrm>
            <a:off x="7974075" y="212899"/>
            <a:ext cx="937475" cy="2182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2"/>
        <p:cNvGrpSpPr/>
        <p:nvPr/>
      </p:nvGrpSpPr>
      <p:grpSpPr>
        <a:xfrm>
          <a:off x="0" y="0"/>
          <a:ext cx="0" cy="0"/>
          <a:chOff x="0" y="0"/>
          <a:chExt cx="0" cy="0"/>
        </a:xfrm>
      </p:grpSpPr>
      <p:sp>
        <p:nvSpPr>
          <p:cNvPr id="253" name="Google Shape;25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4" name="Google Shape;254;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55" name="Google Shape;255;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56" name="Google Shape;25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7"/>
        <p:cNvGrpSpPr/>
        <p:nvPr/>
      </p:nvGrpSpPr>
      <p:grpSpPr>
        <a:xfrm>
          <a:off x="0" y="0"/>
          <a:ext cx="0" cy="0"/>
          <a:chOff x="0" y="0"/>
          <a:chExt cx="0" cy="0"/>
        </a:xfrm>
      </p:grpSpPr>
      <p:sp>
        <p:nvSpPr>
          <p:cNvPr id="258" name="Google Shape;25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9" name="Google Shape;259;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0"/>
        <p:cNvGrpSpPr/>
        <p:nvPr/>
      </p:nvGrpSpPr>
      <p:grpSpPr>
        <a:xfrm>
          <a:off x="0" y="0"/>
          <a:ext cx="0" cy="0"/>
          <a:chOff x="0" y="0"/>
          <a:chExt cx="0" cy="0"/>
        </a:xfrm>
      </p:grpSpPr>
      <p:sp>
        <p:nvSpPr>
          <p:cNvPr id="261" name="Google Shape;261;p2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2" name="Google Shape;262;p2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63" name="Google Shape;263;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4"/>
        <p:cNvGrpSpPr/>
        <p:nvPr/>
      </p:nvGrpSpPr>
      <p:grpSpPr>
        <a:xfrm>
          <a:off x="0" y="0"/>
          <a:ext cx="0" cy="0"/>
          <a:chOff x="0" y="0"/>
          <a:chExt cx="0" cy="0"/>
        </a:xfrm>
      </p:grpSpPr>
      <p:sp>
        <p:nvSpPr>
          <p:cNvPr id="265" name="Google Shape;265;p2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66" name="Google Shape;266;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7"/>
        <p:cNvGrpSpPr/>
        <p:nvPr/>
      </p:nvGrpSpPr>
      <p:grpSpPr>
        <a:xfrm>
          <a:off x="0" y="0"/>
          <a:ext cx="0" cy="0"/>
          <a:chOff x="0" y="0"/>
          <a:chExt cx="0" cy="0"/>
        </a:xfrm>
      </p:grpSpPr>
      <p:sp>
        <p:nvSpPr>
          <p:cNvPr id="268" name="Google Shape;268;p2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0" name="Google Shape;270;p2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1" name="Google Shape;271;p2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72" name="Google Shape;272;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3"/>
        <p:cNvGrpSpPr/>
        <p:nvPr/>
      </p:nvGrpSpPr>
      <p:grpSpPr>
        <a:xfrm>
          <a:off x="0" y="0"/>
          <a:ext cx="0" cy="0"/>
          <a:chOff x="0" y="0"/>
          <a:chExt cx="0" cy="0"/>
        </a:xfrm>
      </p:grpSpPr>
      <p:sp>
        <p:nvSpPr>
          <p:cNvPr id="274" name="Google Shape;274;p2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275" name="Google Shape;275;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76"/>
        <p:cNvGrpSpPr/>
        <p:nvPr/>
      </p:nvGrpSpPr>
      <p:grpSpPr>
        <a:xfrm>
          <a:off x="0" y="0"/>
          <a:ext cx="0" cy="0"/>
          <a:chOff x="0" y="0"/>
          <a:chExt cx="0" cy="0"/>
        </a:xfrm>
      </p:grpSpPr>
      <p:sp>
        <p:nvSpPr>
          <p:cNvPr id="277" name="Google Shape;277;p3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78" name="Google Shape;278;p30"/>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279" name="Google Shape;279;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0"/>
        <p:cNvGrpSpPr/>
        <p:nvPr/>
      </p:nvGrpSpPr>
      <p:grpSpPr>
        <a:xfrm>
          <a:off x="0" y="0"/>
          <a:ext cx="0" cy="0"/>
          <a:chOff x="0" y="0"/>
          <a:chExt cx="0" cy="0"/>
        </a:xfrm>
      </p:grpSpPr>
      <p:sp>
        <p:nvSpPr>
          <p:cNvPr id="281" name="Google Shape;281;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left lines with bottom gradient">
  <p:cSld name="left lines with bottom gradient">
    <p:spTree>
      <p:nvGrpSpPr>
        <p:cNvPr id="1" name="Shape 282"/>
        <p:cNvGrpSpPr/>
        <p:nvPr/>
      </p:nvGrpSpPr>
      <p:grpSpPr>
        <a:xfrm>
          <a:off x="0" y="0"/>
          <a:ext cx="0" cy="0"/>
          <a:chOff x="0" y="0"/>
          <a:chExt cx="0" cy="0"/>
        </a:xfrm>
      </p:grpSpPr>
      <p:pic>
        <p:nvPicPr>
          <p:cNvPr id="283" name="Google Shape;283;p32"/>
          <p:cNvPicPr preferRelativeResize="0"/>
          <p:nvPr/>
        </p:nvPicPr>
        <p:blipFill rotWithShape="1">
          <a:blip r:embed="rId2">
            <a:alphaModFix/>
          </a:blip>
          <a:srcRect/>
          <a:stretch/>
        </p:blipFill>
        <p:spPr>
          <a:xfrm>
            <a:off x="0" y="939506"/>
            <a:ext cx="9148594" cy="4203994"/>
          </a:xfrm>
          <a:prstGeom prst="rect">
            <a:avLst/>
          </a:prstGeom>
          <a:noFill/>
          <a:ln>
            <a:noFill/>
          </a:ln>
        </p:spPr>
      </p:pic>
      <p:grpSp>
        <p:nvGrpSpPr>
          <p:cNvPr id="284" name="Google Shape;284;p32"/>
          <p:cNvGrpSpPr/>
          <p:nvPr/>
        </p:nvGrpSpPr>
        <p:grpSpPr>
          <a:xfrm>
            <a:off x="0" y="0"/>
            <a:ext cx="612678" cy="2027571"/>
            <a:chOff x="0" y="0"/>
            <a:chExt cx="1347138" cy="4458159"/>
          </a:xfrm>
        </p:grpSpPr>
        <p:sp>
          <p:nvSpPr>
            <p:cNvPr id="285" name="Google Shape;285;p32"/>
            <p:cNvSpPr/>
            <p:nvPr/>
          </p:nvSpPr>
          <p:spPr>
            <a:xfrm>
              <a:off x="0" y="0"/>
              <a:ext cx="656590" cy="1654810"/>
            </a:xfrm>
            <a:custGeom>
              <a:avLst/>
              <a:gdLst/>
              <a:ahLst/>
              <a:cxnLst/>
              <a:rect l="l" t="t" r="r" b="b"/>
              <a:pathLst>
                <a:path w="656590" h="1654810" extrusionOk="0">
                  <a:moveTo>
                    <a:pt x="0" y="1654284"/>
                  </a:moveTo>
                  <a:lnTo>
                    <a:pt x="656409"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86" name="Google Shape;286;p32"/>
            <p:cNvSpPr/>
            <p:nvPr/>
          </p:nvSpPr>
          <p:spPr>
            <a:xfrm>
              <a:off x="0" y="0"/>
              <a:ext cx="95885" cy="241935"/>
            </a:xfrm>
            <a:custGeom>
              <a:avLst/>
              <a:gdLst/>
              <a:ahLst/>
              <a:cxnLst/>
              <a:rect l="l" t="t" r="r" b="b"/>
              <a:pathLst>
                <a:path w="95885" h="241935" extrusionOk="0">
                  <a:moveTo>
                    <a:pt x="0" y="241349"/>
                  </a:moveTo>
                  <a:lnTo>
                    <a:pt x="95765"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87" name="Google Shape;287;p32"/>
            <p:cNvSpPr/>
            <p:nvPr/>
          </p:nvSpPr>
          <p:spPr>
            <a:xfrm>
              <a:off x="523544" y="0"/>
              <a:ext cx="823594" cy="2074545"/>
            </a:xfrm>
            <a:custGeom>
              <a:avLst/>
              <a:gdLst/>
              <a:ahLst/>
              <a:cxnLst/>
              <a:rect l="l" t="t" r="r" b="b"/>
              <a:pathLst>
                <a:path w="823594" h="2074545" extrusionOk="0">
                  <a:moveTo>
                    <a:pt x="0" y="2074441"/>
                  </a:moveTo>
                  <a:lnTo>
                    <a:pt x="404928" y="1053938"/>
                  </a:lnTo>
                  <a:lnTo>
                    <a:pt x="823124"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88" name="Google Shape;288;p32"/>
            <p:cNvSpPr/>
            <p:nvPr/>
          </p:nvSpPr>
          <p:spPr>
            <a:xfrm>
              <a:off x="10470" y="0"/>
              <a:ext cx="998219" cy="2514600"/>
            </a:xfrm>
            <a:custGeom>
              <a:avLst/>
              <a:gdLst/>
              <a:ahLst/>
              <a:cxnLst/>
              <a:rect l="l" t="t" r="r" b="b"/>
              <a:pathLst>
                <a:path w="998219" h="2514600" extrusionOk="0">
                  <a:moveTo>
                    <a:pt x="0" y="2514219"/>
                  </a:moveTo>
                  <a:lnTo>
                    <a:pt x="997626"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89" name="Google Shape;289;p32"/>
            <p:cNvSpPr/>
            <p:nvPr/>
          </p:nvSpPr>
          <p:spPr>
            <a:xfrm>
              <a:off x="0" y="1687019"/>
              <a:ext cx="1099820" cy="2771140"/>
            </a:xfrm>
            <a:custGeom>
              <a:avLst/>
              <a:gdLst/>
              <a:ahLst/>
              <a:cxnLst/>
              <a:rect l="l" t="t" r="r" b="b"/>
              <a:pathLst>
                <a:path w="1099820" h="2771140" extrusionOk="0">
                  <a:moveTo>
                    <a:pt x="0" y="2770818"/>
                  </a:moveTo>
                  <a:lnTo>
                    <a:pt x="68899" y="2597178"/>
                  </a:lnTo>
                  <a:lnTo>
                    <a:pt x="1099442"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90" name="Google Shape;290;p32"/>
            <p:cNvSpPr/>
            <p:nvPr/>
          </p:nvSpPr>
          <p:spPr>
            <a:xfrm>
              <a:off x="0" y="0"/>
              <a:ext cx="370840" cy="934085"/>
            </a:xfrm>
            <a:custGeom>
              <a:avLst/>
              <a:gdLst/>
              <a:ahLst/>
              <a:cxnLst/>
              <a:rect l="l" t="t" r="r" b="b"/>
              <a:pathLst>
                <a:path w="370840" h="934085" extrusionOk="0">
                  <a:moveTo>
                    <a:pt x="0" y="933591"/>
                  </a:moveTo>
                  <a:lnTo>
                    <a:pt x="288787" y="205788"/>
                  </a:lnTo>
                  <a:lnTo>
                    <a:pt x="370443"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grpSp>
        <p:nvGrpSpPr>
          <p:cNvPr id="291" name="Google Shape;291;p32"/>
          <p:cNvGrpSpPr/>
          <p:nvPr/>
        </p:nvGrpSpPr>
        <p:grpSpPr>
          <a:xfrm>
            <a:off x="7546817" y="4005524"/>
            <a:ext cx="1020591" cy="1137864"/>
            <a:chOff x="16593705" y="8807221"/>
            <a:chExt cx="2244043" cy="2501900"/>
          </a:xfrm>
        </p:grpSpPr>
        <p:sp>
          <p:nvSpPr>
            <p:cNvPr id="292" name="Google Shape;292;p32"/>
            <p:cNvSpPr/>
            <p:nvPr/>
          </p:nvSpPr>
          <p:spPr>
            <a:xfrm>
              <a:off x="16593705" y="10325499"/>
              <a:ext cx="390525" cy="983615"/>
            </a:xfrm>
            <a:custGeom>
              <a:avLst/>
              <a:gdLst/>
              <a:ahLst/>
              <a:cxnLst/>
              <a:rect l="l" t="t" r="r" b="b"/>
              <a:pathLst>
                <a:path w="390525" h="983615" extrusionOk="0">
                  <a:moveTo>
                    <a:pt x="0" y="983056"/>
                  </a:moveTo>
                  <a:lnTo>
                    <a:pt x="390070"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93" name="Google Shape;293;p32"/>
            <p:cNvSpPr/>
            <p:nvPr/>
          </p:nvSpPr>
          <p:spPr>
            <a:xfrm>
              <a:off x="17844608" y="8807221"/>
              <a:ext cx="993140" cy="2501900"/>
            </a:xfrm>
            <a:custGeom>
              <a:avLst/>
              <a:gdLst/>
              <a:ahLst/>
              <a:cxnLst/>
              <a:rect l="l" t="t" r="r" b="b"/>
              <a:pathLst>
                <a:path w="993140" h="2501900" extrusionOk="0">
                  <a:moveTo>
                    <a:pt x="0" y="2501334"/>
                  </a:moveTo>
                  <a:lnTo>
                    <a:pt x="992513"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94" name="Google Shape;294;p32"/>
            <p:cNvSpPr/>
            <p:nvPr/>
          </p:nvSpPr>
          <p:spPr>
            <a:xfrm>
              <a:off x="17506036" y="9246998"/>
              <a:ext cx="818515" cy="2061845"/>
            </a:xfrm>
            <a:custGeom>
              <a:avLst/>
              <a:gdLst/>
              <a:ahLst/>
              <a:cxnLst/>
              <a:rect l="l" t="t" r="r" b="b"/>
              <a:pathLst>
                <a:path w="818515" h="2061845" extrusionOk="0">
                  <a:moveTo>
                    <a:pt x="0" y="2061557"/>
                  </a:moveTo>
                  <a:lnTo>
                    <a:pt x="818012"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95" name="Google Shape;295;p32"/>
            <p:cNvSpPr/>
            <p:nvPr/>
          </p:nvSpPr>
          <p:spPr>
            <a:xfrm>
              <a:off x="18300858" y="10854279"/>
              <a:ext cx="180340" cy="454659"/>
            </a:xfrm>
            <a:custGeom>
              <a:avLst/>
              <a:gdLst/>
              <a:ahLst/>
              <a:cxnLst/>
              <a:rect l="l" t="t" r="r" b="b"/>
              <a:pathLst>
                <a:path w="180340" h="454659" extrusionOk="0">
                  <a:moveTo>
                    <a:pt x="0" y="454276"/>
                  </a:moveTo>
                  <a:lnTo>
                    <a:pt x="180254"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96" name="Google Shape;296;p32"/>
            <p:cNvSpPr/>
            <p:nvPr/>
          </p:nvSpPr>
          <p:spPr>
            <a:xfrm>
              <a:off x="16868381" y="9566360"/>
              <a:ext cx="691515" cy="1742440"/>
            </a:xfrm>
            <a:custGeom>
              <a:avLst/>
              <a:gdLst/>
              <a:ahLst/>
              <a:cxnLst/>
              <a:rect l="l" t="t" r="r" b="b"/>
              <a:pathLst>
                <a:path w="691515" h="1742440" extrusionOk="0">
                  <a:moveTo>
                    <a:pt x="0" y="1742195"/>
                  </a:moveTo>
                  <a:lnTo>
                    <a:pt x="691292"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sp>
        <p:nvSpPr>
          <p:cNvPr id="297" name="Google Shape;297;p32"/>
          <p:cNvSpPr/>
          <p:nvPr/>
        </p:nvSpPr>
        <p:spPr>
          <a:xfrm>
            <a:off x="7249888" y="4786525"/>
            <a:ext cx="141573" cy="356822"/>
          </a:xfrm>
          <a:custGeom>
            <a:avLst/>
            <a:gdLst/>
            <a:ahLst/>
            <a:cxnLst/>
            <a:rect l="l" t="t" r="r" b="b"/>
            <a:pathLst>
              <a:path w="311150" h="784225" extrusionOk="0">
                <a:moveTo>
                  <a:pt x="0" y="784109"/>
                </a:moveTo>
                <a:lnTo>
                  <a:pt x="186952" y="312952"/>
                </a:lnTo>
                <a:lnTo>
                  <a:pt x="311129"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pic>
        <p:nvPicPr>
          <p:cNvPr id="298" name="Google Shape;298;p32" descr="Icon&#10;&#10;Description automatically generated"/>
          <p:cNvPicPr preferRelativeResize="0"/>
          <p:nvPr/>
        </p:nvPicPr>
        <p:blipFill rotWithShape="1">
          <a:blip r:embed="rId3">
            <a:alphaModFix/>
          </a:blip>
          <a:srcRect/>
          <a:stretch/>
        </p:blipFill>
        <p:spPr>
          <a:xfrm>
            <a:off x="8652568" y="4625727"/>
            <a:ext cx="414196" cy="414196"/>
          </a:xfrm>
          <a:prstGeom prst="rect">
            <a:avLst/>
          </a:prstGeom>
          <a:noFill/>
          <a:ln>
            <a:noFill/>
          </a:ln>
        </p:spPr>
      </p:pic>
      <p:pic>
        <p:nvPicPr>
          <p:cNvPr id="299" name="Google Shape;299;p32"/>
          <p:cNvPicPr preferRelativeResize="0"/>
          <p:nvPr/>
        </p:nvPicPr>
        <p:blipFill>
          <a:blip r:embed="rId4">
            <a:alphaModFix/>
          </a:blip>
          <a:stretch>
            <a:fillRect/>
          </a:stretch>
        </p:blipFill>
        <p:spPr>
          <a:xfrm>
            <a:off x="6965137" y="4816587"/>
            <a:ext cx="541974" cy="128075"/>
          </a:xfrm>
          <a:prstGeom prst="rect">
            <a:avLst/>
          </a:prstGeom>
          <a:noFill/>
          <a:ln>
            <a:noFill/>
          </a:ln>
        </p:spPr>
      </p:pic>
      <p:sp>
        <p:nvSpPr>
          <p:cNvPr id="300" name="Google Shape;300;p32"/>
          <p:cNvSpPr txBox="1"/>
          <p:nvPr/>
        </p:nvSpPr>
        <p:spPr>
          <a:xfrm>
            <a:off x="7247575" y="4703625"/>
            <a:ext cx="18435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100">
                <a:solidFill>
                  <a:srgbClr val="3F3F3F"/>
                </a:solidFill>
                <a:latin typeface="Roboto Light"/>
                <a:ea typeface="Roboto Light"/>
                <a:cs typeface="Roboto Light"/>
                <a:sym typeface="Roboto Light"/>
              </a:rPr>
              <a:t>  CONFIDENTIAL   |   </a:t>
            </a:r>
            <a:fld id="{00000000-1234-1234-1234-123412341234}" type="slidenum">
              <a:rPr lang="en-US" sz="1100">
                <a:solidFill>
                  <a:srgbClr val="3F3F3F"/>
                </a:solidFill>
                <a:latin typeface="Roboto Light"/>
                <a:ea typeface="Roboto Light"/>
                <a:cs typeface="Roboto Light"/>
                <a:sym typeface="Roboto Light"/>
              </a:rPr>
              <a:t>‹#›</a:t>
            </a:fld>
            <a:endParaRPr sz="1100">
              <a:solidFill>
                <a:srgbClr val="3F3F3F"/>
              </a:solidFill>
              <a:latin typeface="Roboto Light"/>
              <a:ea typeface="Roboto Light"/>
              <a:cs typeface="Roboto Light"/>
              <a:sym typeface="Roboto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ottom gradient with graphic in left corner">
  <p:cSld name="bottom gradient with graphic in left corner">
    <p:spTree>
      <p:nvGrpSpPr>
        <p:cNvPr id="1" name="Shape 34"/>
        <p:cNvGrpSpPr/>
        <p:nvPr/>
      </p:nvGrpSpPr>
      <p:grpSpPr>
        <a:xfrm>
          <a:off x="0" y="0"/>
          <a:ext cx="0" cy="0"/>
          <a:chOff x="0" y="0"/>
          <a:chExt cx="0" cy="0"/>
        </a:xfrm>
      </p:grpSpPr>
      <p:pic>
        <p:nvPicPr>
          <p:cNvPr id="35" name="Google Shape;35;p4"/>
          <p:cNvPicPr preferRelativeResize="0"/>
          <p:nvPr/>
        </p:nvPicPr>
        <p:blipFill rotWithShape="1">
          <a:blip r:embed="rId2">
            <a:alphaModFix/>
          </a:blip>
          <a:srcRect/>
          <a:stretch/>
        </p:blipFill>
        <p:spPr>
          <a:xfrm>
            <a:off x="0" y="939506"/>
            <a:ext cx="9148594" cy="4203994"/>
          </a:xfrm>
          <a:prstGeom prst="rect">
            <a:avLst/>
          </a:prstGeom>
          <a:noFill/>
          <a:ln>
            <a:noFill/>
          </a:ln>
        </p:spPr>
      </p:pic>
      <p:sp>
        <p:nvSpPr>
          <p:cNvPr id="36" name="Google Shape;36;p4"/>
          <p:cNvSpPr/>
          <p:nvPr/>
        </p:nvSpPr>
        <p:spPr>
          <a:xfrm>
            <a:off x="4248691" y="1831460"/>
            <a:ext cx="619455" cy="619455"/>
          </a:xfrm>
          <a:custGeom>
            <a:avLst/>
            <a:gdLst/>
            <a:ahLst/>
            <a:cxnLst/>
            <a:rect l="l" t="t" r="r" b="b"/>
            <a:pathLst>
              <a:path w="1361440" h="1361439" extrusionOk="0">
                <a:moveTo>
                  <a:pt x="1151797" y="1361214"/>
                </a:moveTo>
                <a:lnTo>
                  <a:pt x="209417" y="1361214"/>
                </a:lnTo>
                <a:lnTo>
                  <a:pt x="161399" y="1355684"/>
                </a:lnTo>
                <a:lnTo>
                  <a:pt x="117319" y="1339929"/>
                </a:lnTo>
                <a:lnTo>
                  <a:pt x="78436" y="1315209"/>
                </a:lnTo>
                <a:lnTo>
                  <a:pt x="46005" y="1282778"/>
                </a:lnTo>
                <a:lnTo>
                  <a:pt x="21284" y="1243895"/>
                </a:lnTo>
                <a:lnTo>
                  <a:pt x="5530" y="1199815"/>
                </a:lnTo>
                <a:lnTo>
                  <a:pt x="0" y="1151797"/>
                </a:lnTo>
                <a:lnTo>
                  <a:pt x="0" y="209417"/>
                </a:lnTo>
                <a:lnTo>
                  <a:pt x="5530" y="161399"/>
                </a:lnTo>
                <a:lnTo>
                  <a:pt x="21284" y="117319"/>
                </a:lnTo>
                <a:lnTo>
                  <a:pt x="46005" y="78436"/>
                </a:lnTo>
                <a:lnTo>
                  <a:pt x="78436" y="46005"/>
                </a:lnTo>
                <a:lnTo>
                  <a:pt x="117319" y="21284"/>
                </a:lnTo>
                <a:lnTo>
                  <a:pt x="161399" y="5530"/>
                </a:lnTo>
                <a:lnTo>
                  <a:pt x="209417" y="0"/>
                </a:lnTo>
                <a:lnTo>
                  <a:pt x="1151797" y="0"/>
                </a:lnTo>
                <a:lnTo>
                  <a:pt x="1199816" y="5530"/>
                </a:lnTo>
                <a:lnTo>
                  <a:pt x="1243895" y="21284"/>
                </a:lnTo>
                <a:lnTo>
                  <a:pt x="1282778" y="46005"/>
                </a:lnTo>
                <a:lnTo>
                  <a:pt x="1315209" y="78436"/>
                </a:lnTo>
                <a:lnTo>
                  <a:pt x="1339930" y="117319"/>
                </a:lnTo>
                <a:lnTo>
                  <a:pt x="1355684" y="161398"/>
                </a:lnTo>
                <a:lnTo>
                  <a:pt x="1361215" y="209417"/>
                </a:lnTo>
                <a:lnTo>
                  <a:pt x="1361215" y="1151797"/>
                </a:lnTo>
                <a:lnTo>
                  <a:pt x="1355684" y="1199815"/>
                </a:lnTo>
                <a:lnTo>
                  <a:pt x="1339930" y="1243895"/>
                </a:lnTo>
                <a:lnTo>
                  <a:pt x="1315209" y="1282778"/>
                </a:lnTo>
                <a:lnTo>
                  <a:pt x="1282778" y="1315209"/>
                </a:lnTo>
                <a:lnTo>
                  <a:pt x="1243895" y="1339929"/>
                </a:lnTo>
                <a:lnTo>
                  <a:pt x="1199816" y="1355684"/>
                </a:lnTo>
                <a:lnTo>
                  <a:pt x="1151797" y="136121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nvGrpSpPr>
          <p:cNvPr id="37" name="Google Shape;37;p4"/>
          <p:cNvGrpSpPr/>
          <p:nvPr/>
        </p:nvGrpSpPr>
        <p:grpSpPr>
          <a:xfrm>
            <a:off x="7546817" y="4005524"/>
            <a:ext cx="1020591" cy="1137864"/>
            <a:chOff x="16593705" y="8807221"/>
            <a:chExt cx="2244043" cy="2501900"/>
          </a:xfrm>
        </p:grpSpPr>
        <p:sp>
          <p:nvSpPr>
            <p:cNvPr id="38" name="Google Shape;38;p4"/>
            <p:cNvSpPr/>
            <p:nvPr/>
          </p:nvSpPr>
          <p:spPr>
            <a:xfrm>
              <a:off x="16593705" y="10325499"/>
              <a:ext cx="390525" cy="983615"/>
            </a:xfrm>
            <a:custGeom>
              <a:avLst/>
              <a:gdLst/>
              <a:ahLst/>
              <a:cxnLst/>
              <a:rect l="l" t="t" r="r" b="b"/>
              <a:pathLst>
                <a:path w="390525" h="983615" extrusionOk="0">
                  <a:moveTo>
                    <a:pt x="0" y="983056"/>
                  </a:moveTo>
                  <a:lnTo>
                    <a:pt x="390070"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39" name="Google Shape;39;p4"/>
            <p:cNvSpPr/>
            <p:nvPr/>
          </p:nvSpPr>
          <p:spPr>
            <a:xfrm>
              <a:off x="17844608" y="8807221"/>
              <a:ext cx="993140" cy="2501900"/>
            </a:xfrm>
            <a:custGeom>
              <a:avLst/>
              <a:gdLst/>
              <a:ahLst/>
              <a:cxnLst/>
              <a:rect l="l" t="t" r="r" b="b"/>
              <a:pathLst>
                <a:path w="993140" h="2501900" extrusionOk="0">
                  <a:moveTo>
                    <a:pt x="0" y="2501334"/>
                  </a:moveTo>
                  <a:lnTo>
                    <a:pt x="992513"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40" name="Google Shape;40;p4"/>
            <p:cNvSpPr/>
            <p:nvPr/>
          </p:nvSpPr>
          <p:spPr>
            <a:xfrm>
              <a:off x="17506036" y="9246998"/>
              <a:ext cx="818515" cy="2061845"/>
            </a:xfrm>
            <a:custGeom>
              <a:avLst/>
              <a:gdLst/>
              <a:ahLst/>
              <a:cxnLst/>
              <a:rect l="l" t="t" r="r" b="b"/>
              <a:pathLst>
                <a:path w="818515" h="2061845" extrusionOk="0">
                  <a:moveTo>
                    <a:pt x="0" y="2061557"/>
                  </a:moveTo>
                  <a:lnTo>
                    <a:pt x="818012"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41" name="Google Shape;41;p4"/>
            <p:cNvSpPr/>
            <p:nvPr/>
          </p:nvSpPr>
          <p:spPr>
            <a:xfrm>
              <a:off x="18300858" y="10854279"/>
              <a:ext cx="180340" cy="454659"/>
            </a:xfrm>
            <a:custGeom>
              <a:avLst/>
              <a:gdLst/>
              <a:ahLst/>
              <a:cxnLst/>
              <a:rect l="l" t="t" r="r" b="b"/>
              <a:pathLst>
                <a:path w="180340" h="454659" extrusionOk="0">
                  <a:moveTo>
                    <a:pt x="0" y="454276"/>
                  </a:moveTo>
                  <a:lnTo>
                    <a:pt x="180254"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42" name="Google Shape;42;p4"/>
            <p:cNvSpPr/>
            <p:nvPr/>
          </p:nvSpPr>
          <p:spPr>
            <a:xfrm>
              <a:off x="16868381" y="9566360"/>
              <a:ext cx="691515" cy="1742439"/>
            </a:xfrm>
            <a:custGeom>
              <a:avLst/>
              <a:gdLst/>
              <a:ahLst/>
              <a:cxnLst/>
              <a:rect l="l" t="t" r="r" b="b"/>
              <a:pathLst>
                <a:path w="691515" h="1742440" extrusionOk="0">
                  <a:moveTo>
                    <a:pt x="0" y="1742195"/>
                  </a:moveTo>
                  <a:lnTo>
                    <a:pt x="691292"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sp>
        <p:nvSpPr>
          <p:cNvPr id="43" name="Google Shape;43;p4"/>
          <p:cNvSpPr/>
          <p:nvPr/>
        </p:nvSpPr>
        <p:spPr>
          <a:xfrm>
            <a:off x="7249888" y="4786525"/>
            <a:ext cx="141573" cy="356822"/>
          </a:xfrm>
          <a:custGeom>
            <a:avLst/>
            <a:gdLst/>
            <a:ahLst/>
            <a:cxnLst/>
            <a:rect l="l" t="t" r="r" b="b"/>
            <a:pathLst>
              <a:path w="311150" h="784225" extrusionOk="0">
                <a:moveTo>
                  <a:pt x="0" y="784109"/>
                </a:moveTo>
                <a:lnTo>
                  <a:pt x="186952" y="312952"/>
                </a:lnTo>
                <a:lnTo>
                  <a:pt x="311129"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pic>
        <p:nvPicPr>
          <p:cNvPr id="44" name="Google Shape;44;p4" descr="Icon&#10;&#10;Description automatically generated"/>
          <p:cNvPicPr preferRelativeResize="0"/>
          <p:nvPr/>
        </p:nvPicPr>
        <p:blipFill rotWithShape="1">
          <a:blip r:embed="rId3">
            <a:alphaModFix/>
          </a:blip>
          <a:srcRect/>
          <a:stretch/>
        </p:blipFill>
        <p:spPr>
          <a:xfrm>
            <a:off x="8652568" y="4625727"/>
            <a:ext cx="414196" cy="41419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301"/>
        <p:cNvGrpSpPr/>
        <p:nvPr/>
      </p:nvGrpSpPr>
      <p:grpSpPr>
        <a:xfrm>
          <a:off x="0" y="0"/>
          <a:ext cx="0" cy="0"/>
          <a:chOff x="0" y="0"/>
          <a:chExt cx="0" cy="0"/>
        </a:xfrm>
      </p:grpSpPr>
      <p:pic>
        <p:nvPicPr>
          <p:cNvPr id="302" name="Google Shape;302;p33"/>
          <p:cNvPicPr preferRelativeResize="0"/>
          <p:nvPr/>
        </p:nvPicPr>
        <p:blipFill rotWithShape="1">
          <a:blip r:embed="rId2">
            <a:alphaModFix/>
          </a:blip>
          <a:srcRect/>
          <a:stretch/>
        </p:blipFill>
        <p:spPr>
          <a:xfrm>
            <a:off x="0" y="939506"/>
            <a:ext cx="9148594" cy="4203994"/>
          </a:xfrm>
          <a:prstGeom prst="rect">
            <a:avLst/>
          </a:prstGeom>
          <a:noFill/>
          <a:ln>
            <a:noFill/>
          </a:ln>
        </p:spPr>
      </p:pic>
      <p:pic>
        <p:nvPicPr>
          <p:cNvPr id="303" name="Google Shape;303;p33"/>
          <p:cNvPicPr preferRelativeResize="0"/>
          <p:nvPr/>
        </p:nvPicPr>
        <p:blipFill>
          <a:blip r:embed="rId3">
            <a:alphaModFix/>
          </a:blip>
          <a:stretch>
            <a:fillRect/>
          </a:stretch>
        </p:blipFill>
        <p:spPr>
          <a:xfrm>
            <a:off x="6965137" y="4946940"/>
            <a:ext cx="541974" cy="128075"/>
          </a:xfrm>
          <a:prstGeom prst="rect">
            <a:avLst/>
          </a:prstGeom>
          <a:noFill/>
          <a:ln>
            <a:noFill/>
          </a:ln>
        </p:spPr>
      </p:pic>
      <p:sp>
        <p:nvSpPr>
          <p:cNvPr id="304" name="Google Shape;304;p33"/>
          <p:cNvSpPr txBox="1"/>
          <p:nvPr/>
        </p:nvSpPr>
        <p:spPr>
          <a:xfrm>
            <a:off x="7247575" y="4833977"/>
            <a:ext cx="18435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100">
                <a:solidFill>
                  <a:srgbClr val="3F3F3F"/>
                </a:solidFill>
                <a:latin typeface="Roboto Light"/>
                <a:ea typeface="Roboto Light"/>
                <a:cs typeface="Roboto Light"/>
                <a:sym typeface="Roboto Light"/>
              </a:rPr>
              <a:t>  CONFIDENTIAL   |   </a:t>
            </a:r>
            <a:fld id="{00000000-1234-1234-1234-123412341234}" type="slidenum">
              <a:rPr lang="en-US" sz="1100">
                <a:solidFill>
                  <a:srgbClr val="3F3F3F"/>
                </a:solidFill>
                <a:latin typeface="Roboto Light"/>
                <a:ea typeface="Roboto Light"/>
                <a:cs typeface="Roboto Light"/>
                <a:sym typeface="Roboto Light"/>
              </a:rPr>
              <a:t>‹#›</a:t>
            </a:fld>
            <a:endParaRPr sz="1100">
              <a:solidFill>
                <a:srgbClr val="3F3F3F"/>
              </a:solidFill>
              <a:latin typeface="Roboto Light"/>
              <a:ea typeface="Roboto Light"/>
              <a:cs typeface="Roboto Light"/>
              <a:sym typeface="Roboto Ligh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graphic with right lines and white boxes">
  <p:cSld name="graphic with right lines and white boxes">
    <p:spTree>
      <p:nvGrpSpPr>
        <p:cNvPr id="1" name="Shape 305"/>
        <p:cNvGrpSpPr/>
        <p:nvPr/>
      </p:nvGrpSpPr>
      <p:grpSpPr>
        <a:xfrm>
          <a:off x="0" y="0"/>
          <a:ext cx="0" cy="0"/>
          <a:chOff x="0" y="0"/>
          <a:chExt cx="0" cy="0"/>
        </a:xfrm>
      </p:grpSpPr>
      <p:sp>
        <p:nvSpPr>
          <p:cNvPr id="306" name="Google Shape;306;p34"/>
          <p:cNvSpPr/>
          <p:nvPr/>
        </p:nvSpPr>
        <p:spPr>
          <a:xfrm>
            <a:off x="8991193" y="1032280"/>
            <a:ext cx="153130" cy="318684"/>
          </a:xfrm>
          <a:custGeom>
            <a:avLst/>
            <a:gdLst/>
            <a:ahLst/>
            <a:cxnLst/>
            <a:rect l="l" t="t" r="r" b="b"/>
            <a:pathLst>
              <a:path w="336550" h="700405" extrusionOk="0">
                <a:moveTo>
                  <a:pt x="335961" y="0"/>
                </a:moveTo>
                <a:lnTo>
                  <a:pt x="0" y="699862"/>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nvGrpSpPr>
          <p:cNvPr id="307" name="Google Shape;307;p34"/>
          <p:cNvGrpSpPr/>
          <p:nvPr/>
        </p:nvGrpSpPr>
        <p:grpSpPr>
          <a:xfrm>
            <a:off x="7984870" y="0"/>
            <a:ext cx="864410" cy="951300"/>
            <a:chOff x="17556881" y="0"/>
            <a:chExt cx="1900638" cy="2091689"/>
          </a:xfrm>
        </p:grpSpPr>
        <p:sp>
          <p:nvSpPr>
            <p:cNvPr id="308" name="Google Shape;308;p34"/>
            <p:cNvSpPr/>
            <p:nvPr/>
          </p:nvSpPr>
          <p:spPr>
            <a:xfrm>
              <a:off x="18797119" y="0"/>
              <a:ext cx="660400" cy="1374775"/>
            </a:xfrm>
            <a:custGeom>
              <a:avLst/>
              <a:gdLst/>
              <a:ahLst/>
              <a:cxnLst/>
              <a:rect l="l" t="t" r="r" b="b"/>
              <a:pathLst>
                <a:path w="660400" h="1374775" extrusionOk="0">
                  <a:moveTo>
                    <a:pt x="659797" y="0"/>
                  </a:moveTo>
                  <a:lnTo>
                    <a:pt x="0" y="1374465"/>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309" name="Google Shape;309;p34"/>
            <p:cNvSpPr/>
            <p:nvPr/>
          </p:nvSpPr>
          <p:spPr>
            <a:xfrm>
              <a:off x="17616403" y="0"/>
              <a:ext cx="551180" cy="1147445"/>
            </a:xfrm>
            <a:custGeom>
              <a:avLst/>
              <a:gdLst/>
              <a:ahLst/>
              <a:cxnLst/>
              <a:rect l="l" t="t" r="r" b="b"/>
              <a:pathLst>
                <a:path w="551180" h="1147445" extrusionOk="0">
                  <a:moveTo>
                    <a:pt x="550773" y="0"/>
                  </a:moveTo>
                  <a:lnTo>
                    <a:pt x="435177" y="240805"/>
                  </a:lnTo>
                  <a:lnTo>
                    <a:pt x="0" y="1147349"/>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310" name="Google Shape;310;p34"/>
            <p:cNvSpPr/>
            <p:nvPr/>
          </p:nvSpPr>
          <p:spPr>
            <a:xfrm>
              <a:off x="17556881" y="0"/>
              <a:ext cx="959484" cy="1998980"/>
            </a:xfrm>
            <a:custGeom>
              <a:avLst/>
              <a:gdLst/>
              <a:ahLst/>
              <a:cxnLst/>
              <a:rect l="l" t="t" r="r" b="b"/>
              <a:pathLst>
                <a:path w="959484" h="1998980" extrusionOk="0">
                  <a:moveTo>
                    <a:pt x="959376" y="0"/>
                  </a:moveTo>
                  <a:lnTo>
                    <a:pt x="0" y="1998536"/>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311" name="Google Shape;311;p34"/>
            <p:cNvSpPr/>
            <p:nvPr/>
          </p:nvSpPr>
          <p:spPr>
            <a:xfrm>
              <a:off x="18169663" y="0"/>
              <a:ext cx="1004569" cy="2091689"/>
            </a:xfrm>
            <a:custGeom>
              <a:avLst/>
              <a:gdLst/>
              <a:ahLst/>
              <a:cxnLst/>
              <a:rect l="l" t="t" r="r" b="b"/>
              <a:pathLst>
                <a:path w="1004569" h="2091689" extrusionOk="0">
                  <a:moveTo>
                    <a:pt x="1004044" y="0"/>
                  </a:moveTo>
                  <a:lnTo>
                    <a:pt x="0" y="2091587"/>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sp>
        <p:nvSpPr>
          <p:cNvPr id="312" name="Google Shape;312;p34"/>
          <p:cNvSpPr/>
          <p:nvPr/>
        </p:nvSpPr>
        <p:spPr>
          <a:xfrm>
            <a:off x="8888415" y="25715"/>
            <a:ext cx="255699" cy="532778"/>
          </a:xfrm>
          <a:custGeom>
            <a:avLst/>
            <a:gdLst/>
            <a:ahLst/>
            <a:cxnLst/>
            <a:rect l="l" t="t" r="r" b="b"/>
            <a:pathLst>
              <a:path w="561975" h="1170940" extrusionOk="0">
                <a:moveTo>
                  <a:pt x="561931" y="0"/>
                </a:moveTo>
                <a:lnTo>
                  <a:pt x="145705" y="867065"/>
                </a:lnTo>
                <a:lnTo>
                  <a:pt x="0" y="1170594"/>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313" name="Google Shape;313;p34"/>
          <p:cNvSpPr/>
          <p:nvPr/>
        </p:nvSpPr>
        <p:spPr>
          <a:xfrm>
            <a:off x="0" y="4271663"/>
            <a:ext cx="142440" cy="358845"/>
          </a:xfrm>
          <a:custGeom>
            <a:avLst/>
            <a:gdLst/>
            <a:ahLst/>
            <a:cxnLst/>
            <a:rect l="l" t="t" r="r" b="b"/>
            <a:pathLst>
              <a:path w="313055" h="788670" extrusionOk="0">
                <a:moveTo>
                  <a:pt x="0" y="788066"/>
                </a:moveTo>
                <a:lnTo>
                  <a:pt x="312699"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314" name="Google Shape;314;p34"/>
          <p:cNvSpPr/>
          <p:nvPr/>
        </p:nvSpPr>
        <p:spPr>
          <a:xfrm>
            <a:off x="562547" y="4964558"/>
            <a:ext cx="71075" cy="178845"/>
          </a:xfrm>
          <a:custGeom>
            <a:avLst/>
            <a:gdLst/>
            <a:ahLst/>
            <a:cxnLst/>
            <a:rect l="l" t="t" r="r" b="b"/>
            <a:pathLst>
              <a:path w="156209" h="393065" extrusionOk="0">
                <a:moveTo>
                  <a:pt x="0" y="392658"/>
                </a:moveTo>
                <a:lnTo>
                  <a:pt x="155804"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nvGrpSpPr>
          <p:cNvPr id="315" name="Google Shape;315;p34"/>
          <p:cNvGrpSpPr/>
          <p:nvPr/>
        </p:nvGrpSpPr>
        <p:grpSpPr>
          <a:xfrm>
            <a:off x="977435" y="4642070"/>
            <a:ext cx="199036" cy="501277"/>
            <a:chOff x="2149154" y="10206839"/>
            <a:chExt cx="437633" cy="1102191"/>
          </a:xfrm>
        </p:grpSpPr>
        <p:sp>
          <p:nvSpPr>
            <p:cNvPr id="316" name="Google Shape;316;p34"/>
            <p:cNvSpPr/>
            <p:nvPr/>
          </p:nvSpPr>
          <p:spPr>
            <a:xfrm>
              <a:off x="2487727" y="11060110"/>
              <a:ext cx="99060" cy="248920"/>
            </a:xfrm>
            <a:custGeom>
              <a:avLst/>
              <a:gdLst/>
              <a:ahLst/>
              <a:cxnLst/>
              <a:rect l="l" t="t" r="r" b="b"/>
              <a:pathLst>
                <a:path w="99060" h="248920" extrusionOk="0">
                  <a:moveTo>
                    <a:pt x="0" y="248445"/>
                  </a:moveTo>
                  <a:lnTo>
                    <a:pt x="98581"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317" name="Google Shape;317;p34"/>
            <p:cNvSpPr/>
            <p:nvPr/>
          </p:nvSpPr>
          <p:spPr>
            <a:xfrm>
              <a:off x="2149154" y="10206839"/>
              <a:ext cx="437514" cy="1101725"/>
            </a:xfrm>
            <a:custGeom>
              <a:avLst/>
              <a:gdLst/>
              <a:ahLst/>
              <a:cxnLst/>
              <a:rect l="l" t="t" r="r" b="b"/>
              <a:pathLst>
                <a:path w="437514" h="1101725" extrusionOk="0">
                  <a:moveTo>
                    <a:pt x="0" y="1101716"/>
                  </a:moveTo>
                  <a:lnTo>
                    <a:pt x="437154"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sp>
        <p:nvSpPr>
          <p:cNvPr id="318" name="Google Shape;318;p34"/>
          <p:cNvSpPr/>
          <p:nvPr/>
        </p:nvSpPr>
        <p:spPr>
          <a:xfrm>
            <a:off x="265077" y="5055038"/>
            <a:ext cx="35249" cy="88411"/>
          </a:xfrm>
          <a:custGeom>
            <a:avLst/>
            <a:gdLst/>
            <a:ahLst/>
            <a:cxnLst/>
            <a:rect l="l" t="t" r="r" b="b"/>
            <a:pathLst>
              <a:path w="77470" h="194309" extrusionOk="0">
                <a:moveTo>
                  <a:pt x="0" y="193711"/>
                </a:moveTo>
                <a:lnTo>
                  <a:pt x="76863"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319" name="Google Shape;319;p34"/>
          <p:cNvSpPr/>
          <p:nvPr/>
        </p:nvSpPr>
        <p:spPr>
          <a:xfrm>
            <a:off x="687479" y="4619301"/>
            <a:ext cx="208026" cy="524110"/>
          </a:xfrm>
          <a:custGeom>
            <a:avLst/>
            <a:gdLst/>
            <a:ahLst/>
            <a:cxnLst/>
            <a:rect l="l" t="t" r="r" b="b"/>
            <a:pathLst>
              <a:path w="457200" h="1151890" extrusionOk="0">
                <a:moveTo>
                  <a:pt x="0" y="1151797"/>
                </a:moveTo>
                <a:lnTo>
                  <a:pt x="457025"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ottom gradient with graphic in left corner">
  <p:cSld name="bottom gradient with graphic in left corner">
    <p:spTree>
      <p:nvGrpSpPr>
        <p:cNvPr id="1" name="Shape 320"/>
        <p:cNvGrpSpPr/>
        <p:nvPr/>
      </p:nvGrpSpPr>
      <p:grpSpPr>
        <a:xfrm>
          <a:off x="0" y="0"/>
          <a:ext cx="0" cy="0"/>
          <a:chOff x="0" y="0"/>
          <a:chExt cx="0" cy="0"/>
        </a:xfrm>
      </p:grpSpPr>
      <p:pic>
        <p:nvPicPr>
          <p:cNvPr id="321" name="Google Shape;321;p35"/>
          <p:cNvPicPr preferRelativeResize="0"/>
          <p:nvPr/>
        </p:nvPicPr>
        <p:blipFill rotWithShape="1">
          <a:blip r:embed="rId2">
            <a:alphaModFix/>
          </a:blip>
          <a:srcRect/>
          <a:stretch/>
        </p:blipFill>
        <p:spPr>
          <a:xfrm>
            <a:off x="0" y="939506"/>
            <a:ext cx="9148594" cy="4203994"/>
          </a:xfrm>
          <a:prstGeom prst="rect">
            <a:avLst/>
          </a:prstGeom>
          <a:noFill/>
          <a:ln>
            <a:noFill/>
          </a:ln>
        </p:spPr>
      </p:pic>
      <p:grpSp>
        <p:nvGrpSpPr>
          <p:cNvPr id="322" name="Google Shape;322;p35"/>
          <p:cNvGrpSpPr/>
          <p:nvPr/>
        </p:nvGrpSpPr>
        <p:grpSpPr>
          <a:xfrm>
            <a:off x="7546817" y="4005524"/>
            <a:ext cx="1020591" cy="1137864"/>
            <a:chOff x="16593705" y="8807221"/>
            <a:chExt cx="2244043" cy="2501900"/>
          </a:xfrm>
        </p:grpSpPr>
        <p:sp>
          <p:nvSpPr>
            <p:cNvPr id="323" name="Google Shape;323;p35"/>
            <p:cNvSpPr/>
            <p:nvPr/>
          </p:nvSpPr>
          <p:spPr>
            <a:xfrm>
              <a:off x="16593705" y="10325499"/>
              <a:ext cx="390525" cy="983615"/>
            </a:xfrm>
            <a:custGeom>
              <a:avLst/>
              <a:gdLst/>
              <a:ahLst/>
              <a:cxnLst/>
              <a:rect l="l" t="t" r="r" b="b"/>
              <a:pathLst>
                <a:path w="390525" h="983615" extrusionOk="0">
                  <a:moveTo>
                    <a:pt x="0" y="983056"/>
                  </a:moveTo>
                  <a:lnTo>
                    <a:pt x="390070"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324" name="Google Shape;324;p35"/>
            <p:cNvSpPr/>
            <p:nvPr/>
          </p:nvSpPr>
          <p:spPr>
            <a:xfrm>
              <a:off x="17844608" y="8807221"/>
              <a:ext cx="993140" cy="2501900"/>
            </a:xfrm>
            <a:custGeom>
              <a:avLst/>
              <a:gdLst/>
              <a:ahLst/>
              <a:cxnLst/>
              <a:rect l="l" t="t" r="r" b="b"/>
              <a:pathLst>
                <a:path w="993140" h="2501900" extrusionOk="0">
                  <a:moveTo>
                    <a:pt x="0" y="2501334"/>
                  </a:moveTo>
                  <a:lnTo>
                    <a:pt x="992513"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325" name="Google Shape;325;p35"/>
            <p:cNvSpPr/>
            <p:nvPr/>
          </p:nvSpPr>
          <p:spPr>
            <a:xfrm>
              <a:off x="17506036" y="9246998"/>
              <a:ext cx="818515" cy="2061845"/>
            </a:xfrm>
            <a:custGeom>
              <a:avLst/>
              <a:gdLst/>
              <a:ahLst/>
              <a:cxnLst/>
              <a:rect l="l" t="t" r="r" b="b"/>
              <a:pathLst>
                <a:path w="818515" h="2061845" extrusionOk="0">
                  <a:moveTo>
                    <a:pt x="0" y="2061557"/>
                  </a:moveTo>
                  <a:lnTo>
                    <a:pt x="818012"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326" name="Google Shape;326;p35"/>
            <p:cNvSpPr/>
            <p:nvPr/>
          </p:nvSpPr>
          <p:spPr>
            <a:xfrm>
              <a:off x="18300858" y="10854279"/>
              <a:ext cx="180340" cy="454659"/>
            </a:xfrm>
            <a:custGeom>
              <a:avLst/>
              <a:gdLst/>
              <a:ahLst/>
              <a:cxnLst/>
              <a:rect l="l" t="t" r="r" b="b"/>
              <a:pathLst>
                <a:path w="180340" h="454659" extrusionOk="0">
                  <a:moveTo>
                    <a:pt x="0" y="454276"/>
                  </a:moveTo>
                  <a:lnTo>
                    <a:pt x="180254"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327" name="Google Shape;327;p35"/>
            <p:cNvSpPr/>
            <p:nvPr/>
          </p:nvSpPr>
          <p:spPr>
            <a:xfrm>
              <a:off x="16868381" y="9566360"/>
              <a:ext cx="691515" cy="1742440"/>
            </a:xfrm>
            <a:custGeom>
              <a:avLst/>
              <a:gdLst/>
              <a:ahLst/>
              <a:cxnLst/>
              <a:rect l="l" t="t" r="r" b="b"/>
              <a:pathLst>
                <a:path w="691515" h="1742440" extrusionOk="0">
                  <a:moveTo>
                    <a:pt x="0" y="1742195"/>
                  </a:moveTo>
                  <a:lnTo>
                    <a:pt x="691292"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sp>
        <p:nvSpPr>
          <p:cNvPr id="328" name="Google Shape;328;p35"/>
          <p:cNvSpPr/>
          <p:nvPr/>
        </p:nvSpPr>
        <p:spPr>
          <a:xfrm>
            <a:off x="7249888" y="4786525"/>
            <a:ext cx="141573" cy="356822"/>
          </a:xfrm>
          <a:custGeom>
            <a:avLst/>
            <a:gdLst/>
            <a:ahLst/>
            <a:cxnLst/>
            <a:rect l="l" t="t" r="r" b="b"/>
            <a:pathLst>
              <a:path w="311150" h="784225" extrusionOk="0">
                <a:moveTo>
                  <a:pt x="0" y="784109"/>
                </a:moveTo>
                <a:lnTo>
                  <a:pt x="186952" y="312952"/>
                </a:lnTo>
                <a:lnTo>
                  <a:pt x="311129"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pic>
        <p:nvPicPr>
          <p:cNvPr id="329" name="Google Shape;329;p35" descr="Icon&#10;&#10;Description automatically generated"/>
          <p:cNvPicPr preferRelativeResize="0"/>
          <p:nvPr/>
        </p:nvPicPr>
        <p:blipFill rotWithShape="1">
          <a:blip r:embed="rId3">
            <a:alphaModFix/>
          </a:blip>
          <a:srcRect/>
          <a:stretch/>
        </p:blipFill>
        <p:spPr>
          <a:xfrm>
            <a:off x="8652568" y="4625727"/>
            <a:ext cx="414196" cy="41419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e">
  <p:cSld name="Compare">
    <p:spTree>
      <p:nvGrpSpPr>
        <p:cNvPr id="1" name="Shape 330"/>
        <p:cNvGrpSpPr/>
        <p:nvPr/>
      </p:nvGrpSpPr>
      <p:grpSpPr>
        <a:xfrm>
          <a:off x="0" y="0"/>
          <a:ext cx="0" cy="0"/>
          <a:chOff x="0" y="0"/>
          <a:chExt cx="0" cy="0"/>
        </a:xfrm>
      </p:grpSpPr>
      <p:sp>
        <p:nvSpPr>
          <p:cNvPr id="331" name="Google Shape;331;p36"/>
          <p:cNvSpPr txBox="1">
            <a:spLocks noGrp="1"/>
          </p:cNvSpPr>
          <p:nvPr>
            <p:ph type="title"/>
          </p:nvPr>
        </p:nvSpPr>
        <p:spPr>
          <a:xfrm>
            <a:off x="629841" y="273844"/>
            <a:ext cx="7886700" cy="8403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2400"/>
              <a:buFont typeface="Aria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2" name="Google Shape;332;p36"/>
          <p:cNvSpPr txBox="1">
            <a:spLocks noGrp="1"/>
          </p:cNvSpPr>
          <p:nvPr>
            <p:ph type="body" idx="1"/>
          </p:nvPr>
        </p:nvSpPr>
        <p:spPr>
          <a:xfrm>
            <a:off x="629842" y="1197611"/>
            <a:ext cx="3868200" cy="2763300"/>
          </a:xfrm>
          <a:prstGeom prst="rect">
            <a:avLst/>
          </a:prstGeom>
          <a:noFill/>
          <a:ln>
            <a:noFill/>
          </a:ln>
        </p:spPr>
        <p:txBody>
          <a:bodyPr spcFirstLastPara="1" wrap="square" lIns="91425" tIns="45700" rIns="91425" bIns="45700" anchor="t" anchorCtr="0">
            <a:normAutofit/>
          </a:bodyPr>
          <a:lstStyle>
            <a:lvl1pPr marL="457200" lvl="0" indent="-348615" algn="l" rtl="0">
              <a:lnSpc>
                <a:spcPct val="90000"/>
              </a:lnSpc>
              <a:spcBef>
                <a:spcPts val="675"/>
              </a:spcBef>
              <a:spcAft>
                <a:spcPts val="0"/>
              </a:spcAft>
              <a:buSzPts val="1890"/>
              <a:buAutoNum type="arabicPeriod"/>
              <a:defRPr/>
            </a:lvl1pPr>
            <a:lvl2pPr marL="914400" lvl="1" indent="-331469" algn="l" rtl="0">
              <a:lnSpc>
                <a:spcPct val="90000"/>
              </a:lnSpc>
              <a:spcBef>
                <a:spcPts val="337"/>
              </a:spcBef>
              <a:spcAft>
                <a:spcPts val="0"/>
              </a:spcAft>
              <a:buSzPts val="1620"/>
              <a:buAutoNum type="arabicPeriod"/>
              <a:defRPr/>
            </a:lvl2pPr>
            <a:lvl3pPr marL="1371600" lvl="2" indent="-314325" algn="l" rtl="0">
              <a:lnSpc>
                <a:spcPct val="90000"/>
              </a:lnSpc>
              <a:spcBef>
                <a:spcPts val="337"/>
              </a:spcBef>
              <a:spcAft>
                <a:spcPts val="0"/>
              </a:spcAft>
              <a:buSzPts val="1350"/>
              <a:buAutoNum type="arabicPeriod"/>
              <a:defRPr/>
            </a:lvl3pPr>
            <a:lvl4pPr marL="1828800" lvl="3" indent="-305752" algn="l" rtl="0">
              <a:lnSpc>
                <a:spcPct val="90000"/>
              </a:lnSpc>
              <a:spcBef>
                <a:spcPts val="337"/>
              </a:spcBef>
              <a:spcAft>
                <a:spcPts val="0"/>
              </a:spcAft>
              <a:buSzPts val="1215"/>
              <a:buAutoNum type="arabicPeriod"/>
              <a:defRPr/>
            </a:lvl4pPr>
            <a:lvl5pPr marL="2286000" lvl="4" indent="-305752" algn="l" rtl="0">
              <a:lnSpc>
                <a:spcPct val="90000"/>
              </a:lnSpc>
              <a:spcBef>
                <a:spcPts val="337"/>
              </a:spcBef>
              <a:spcAft>
                <a:spcPts val="0"/>
              </a:spcAft>
              <a:buSzPts val="1215"/>
              <a:buAutoNum type="arabicPeriod"/>
              <a:defRPr/>
            </a:lvl5pPr>
            <a:lvl6pPr marL="2743200" lvl="5" indent="-342900" algn="l" rtl="0">
              <a:lnSpc>
                <a:spcPct val="90000"/>
              </a:lnSpc>
              <a:spcBef>
                <a:spcPts val="337"/>
              </a:spcBef>
              <a:spcAft>
                <a:spcPts val="0"/>
              </a:spcAft>
              <a:buClr>
                <a:schemeClr val="lt1"/>
              </a:buClr>
              <a:buSzPts val="1800"/>
              <a:buChar char="•"/>
              <a:defRPr/>
            </a:lvl6pPr>
            <a:lvl7pPr marL="3200400" lvl="6" indent="-342900" algn="l" rtl="0">
              <a:lnSpc>
                <a:spcPct val="90000"/>
              </a:lnSpc>
              <a:spcBef>
                <a:spcPts val="337"/>
              </a:spcBef>
              <a:spcAft>
                <a:spcPts val="0"/>
              </a:spcAft>
              <a:buClr>
                <a:schemeClr val="lt1"/>
              </a:buClr>
              <a:buSzPts val="1800"/>
              <a:buChar char="•"/>
              <a:defRPr/>
            </a:lvl7pPr>
            <a:lvl8pPr marL="3657600" lvl="7" indent="-342900" algn="l" rtl="0">
              <a:lnSpc>
                <a:spcPct val="90000"/>
              </a:lnSpc>
              <a:spcBef>
                <a:spcPts val="337"/>
              </a:spcBef>
              <a:spcAft>
                <a:spcPts val="0"/>
              </a:spcAft>
              <a:buClr>
                <a:schemeClr val="lt1"/>
              </a:buClr>
              <a:buSzPts val="1800"/>
              <a:buChar char="•"/>
              <a:defRPr/>
            </a:lvl8pPr>
            <a:lvl9pPr marL="4114800" lvl="8" indent="-342900" algn="l" rtl="0">
              <a:lnSpc>
                <a:spcPct val="90000"/>
              </a:lnSpc>
              <a:spcBef>
                <a:spcPts val="337"/>
              </a:spcBef>
              <a:spcAft>
                <a:spcPts val="0"/>
              </a:spcAft>
              <a:buClr>
                <a:schemeClr val="lt1"/>
              </a:buClr>
              <a:buSzPts val="1800"/>
              <a:buChar char="•"/>
              <a:defRPr/>
            </a:lvl9pPr>
          </a:lstStyle>
          <a:p>
            <a:endParaRPr/>
          </a:p>
        </p:txBody>
      </p:sp>
      <p:sp>
        <p:nvSpPr>
          <p:cNvPr id="333" name="Google Shape;333;p3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81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4" name="Google Shape;334;p36"/>
          <p:cNvSpPr txBox="1">
            <a:spLocks noGrp="1"/>
          </p:cNvSpPr>
          <p:nvPr>
            <p:ph type="ftr" idx="11"/>
          </p:nvPr>
        </p:nvSpPr>
        <p:spPr>
          <a:xfrm>
            <a:off x="5429250" y="4767263"/>
            <a:ext cx="3086100" cy="273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0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5" name="Google Shape;335;p36"/>
          <p:cNvSpPr txBox="1">
            <a:spLocks noGrp="1"/>
          </p:cNvSpPr>
          <p:nvPr>
            <p:ph type="sldNum" idx="12"/>
          </p:nvPr>
        </p:nvSpPr>
        <p:spPr>
          <a:xfrm>
            <a:off x="3028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B2EE"/>
              </a:buClr>
              <a:buSzPts val="810"/>
              <a:buFont typeface="Arial"/>
              <a:buNone/>
              <a:defRPr sz="81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B2EE"/>
              </a:buClr>
              <a:buSzPts val="810"/>
              <a:buFont typeface="Arial"/>
              <a:buNone/>
              <a:defRPr sz="81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B2EE"/>
              </a:buClr>
              <a:buSzPts val="810"/>
              <a:buFont typeface="Arial"/>
              <a:buNone/>
              <a:defRPr sz="81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B2EE"/>
              </a:buClr>
              <a:buSzPts val="810"/>
              <a:buFont typeface="Arial"/>
              <a:buNone/>
              <a:defRPr sz="81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B2EE"/>
              </a:buClr>
              <a:buSzPts val="810"/>
              <a:buFont typeface="Arial"/>
              <a:buNone/>
              <a:defRPr sz="81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B2EE"/>
              </a:buClr>
              <a:buSzPts val="810"/>
              <a:buFont typeface="Arial"/>
              <a:buNone/>
              <a:defRPr sz="81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B2EE"/>
              </a:buClr>
              <a:buSzPts val="810"/>
              <a:buFont typeface="Arial"/>
              <a:buNone/>
              <a:defRPr sz="81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B2EE"/>
              </a:buClr>
              <a:buSzPts val="810"/>
              <a:buFont typeface="Arial"/>
              <a:buNone/>
              <a:defRPr sz="81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B2EE"/>
              </a:buClr>
              <a:buSzPts val="810"/>
              <a:buFont typeface="Arial"/>
              <a:buNone/>
              <a:defRPr sz="81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6" name="Google Shape;336;p36"/>
          <p:cNvSpPr txBox="1">
            <a:spLocks noGrp="1"/>
          </p:cNvSpPr>
          <p:nvPr>
            <p:ph type="body" idx="2"/>
          </p:nvPr>
        </p:nvSpPr>
        <p:spPr>
          <a:xfrm>
            <a:off x="628651" y="4019550"/>
            <a:ext cx="3870300" cy="6096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675"/>
              </a:spcBef>
              <a:spcAft>
                <a:spcPts val="0"/>
              </a:spcAft>
              <a:buSzPts val="1400"/>
              <a:buNone/>
              <a:defRPr sz="1400" b="0" u="none"/>
            </a:lvl1pPr>
            <a:lvl2pPr marL="914400" lvl="1" indent="-228600" algn="l" rtl="0">
              <a:lnSpc>
                <a:spcPct val="90000"/>
              </a:lnSpc>
              <a:spcBef>
                <a:spcPts val="337"/>
              </a:spcBef>
              <a:spcAft>
                <a:spcPts val="0"/>
              </a:spcAft>
              <a:buSzPts val="1200"/>
              <a:buNone/>
              <a:defRPr sz="1200"/>
            </a:lvl2pPr>
            <a:lvl3pPr marL="1371600" lvl="2" indent="-228600" algn="l" rtl="0">
              <a:lnSpc>
                <a:spcPct val="90000"/>
              </a:lnSpc>
              <a:spcBef>
                <a:spcPts val="337"/>
              </a:spcBef>
              <a:spcAft>
                <a:spcPts val="0"/>
              </a:spcAft>
              <a:buSzPts val="1050"/>
              <a:buNone/>
              <a:defRPr sz="1050"/>
            </a:lvl3pPr>
            <a:lvl4pPr marL="1828800" lvl="3" indent="-228600" algn="l" rtl="0">
              <a:lnSpc>
                <a:spcPct val="90000"/>
              </a:lnSpc>
              <a:spcBef>
                <a:spcPts val="337"/>
              </a:spcBef>
              <a:spcAft>
                <a:spcPts val="0"/>
              </a:spcAft>
              <a:buSzPts val="1050"/>
              <a:buNone/>
              <a:defRPr sz="1050"/>
            </a:lvl4pPr>
            <a:lvl5pPr marL="2286000" lvl="4" indent="-228600" algn="l" rtl="0">
              <a:lnSpc>
                <a:spcPct val="90000"/>
              </a:lnSpc>
              <a:spcBef>
                <a:spcPts val="337"/>
              </a:spcBef>
              <a:spcAft>
                <a:spcPts val="0"/>
              </a:spcAft>
              <a:buSzPts val="1050"/>
              <a:buNone/>
              <a:defRPr sz="1050"/>
            </a:lvl5pPr>
            <a:lvl6pPr marL="2743200" lvl="5" indent="-342900" algn="l" rtl="0">
              <a:lnSpc>
                <a:spcPct val="90000"/>
              </a:lnSpc>
              <a:spcBef>
                <a:spcPts val="337"/>
              </a:spcBef>
              <a:spcAft>
                <a:spcPts val="0"/>
              </a:spcAft>
              <a:buClr>
                <a:schemeClr val="lt1"/>
              </a:buClr>
              <a:buSzPts val="1800"/>
              <a:buChar char="•"/>
              <a:defRPr/>
            </a:lvl6pPr>
            <a:lvl7pPr marL="3200400" lvl="6" indent="-342900" algn="l" rtl="0">
              <a:lnSpc>
                <a:spcPct val="90000"/>
              </a:lnSpc>
              <a:spcBef>
                <a:spcPts val="337"/>
              </a:spcBef>
              <a:spcAft>
                <a:spcPts val="0"/>
              </a:spcAft>
              <a:buClr>
                <a:schemeClr val="lt1"/>
              </a:buClr>
              <a:buSzPts val="1800"/>
              <a:buChar char="•"/>
              <a:defRPr/>
            </a:lvl7pPr>
            <a:lvl8pPr marL="3657600" lvl="7" indent="-342900" algn="l" rtl="0">
              <a:lnSpc>
                <a:spcPct val="90000"/>
              </a:lnSpc>
              <a:spcBef>
                <a:spcPts val="337"/>
              </a:spcBef>
              <a:spcAft>
                <a:spcPts val="0"/>
              </a:spcAft>
              <a:buClr>
                <a:schemeClr val="lt1"/>
              </a:buClr>
              <a:buSzPts val="1800"/>
              <a:buChar char="•"/>
              <a:defRPr/>
            </a:lvl8pPr>
            <a:lvl9pPr marL="4114800" lvl="8" indent="-342900" algn="l" rtl="0">
              <a:lnSpc>
                <a:spcPct val="90000"/>
              </a:lnSpc>
              <a:spcBef>
                <a:spcPts val="337"/>
              </a:spcBef>
              <a:spcAft>
                <a:spcPts val="0"/>
              </a:spcAft>
              <a:buClr>
                <a:schemeClr val="lt1"/>
              </a:buClr>
              <a:buSzPts val="1800"/>
              <a:buChar char="•"/>
              <a:defRPr/>
            </a:lvl9pPr>
          </a:lstStyle>
          <a:p>
            <a:endParaRPr/>
          </a:p>
        </p:txBody>
      </p:sp>
      <p:sp>
        <p:nvSpPr>
          <p:cNvPr id="337" name="Google Shape;337;p36"/>
          <p:cNvSpPr txBox="1">
            <a:spLocks noGrp="1"/>
          </p:cNvSpPr>
          <p:nvPr>
            <p:ph type="body" idx="3"/>
          </p:nvPr>
        </p:nvSpPr>
        <p:spPr>
          <a:xfrm>
            <a:off x="4647010" y="1197611"/>
            <a:ext cx="3868200" cy="2763300"/>
          </a:xfrm>
          <a:prstGeom prst="rect">
            <a:avLst/>
          </a:prstGeom>
          <a:noFill/>
          <a:ln>
            <a:noFill/>
          </a:ln>
        </p:spPr>
        <p:txBody>
          <a:bodyPr spcFirstLastPara="1" wrap="square" lIns="91425" tIns="45700" rIns="91425" bIns="45700" anchor="t" anchorCtr="0">
            <a:normAutofit/>
          </a:bodyPr>
          <a:lstStyle>
            <a:lvl1pPr marL="457200" lvl="0" indent="-348615" algn="l" rtl="0">
              <a:lnSpc>
                <a:spcPct val="90000"/>
              </a:lnSpc>
              <a:spcBef>
                <a:spcPts val="675"/>
              </a:spcBef>
              <a:spcAft>
                <a:spcPts val="0"/>
              </a:spcAft>
              <a:buSzPts val="1890"/>
              <a:buAutoNum type="arabicPeriod"/>
              <a:defRPr/>
            </a:lvl1pPr>
            <a:lvl2pPr marL="914400" lvl="1" indent="-331469" algn="l" rtl="0">
              <a:lnSpc>
                <a:spcPct val="90000"/>
              </a:lnSpc>
              <a:spcBef>
                <a:spcPts val="337"/>
              </a:spcBef>
              <a:spcAft>
                <a:spcPts val="0"/>
              </a:spcAft>
              <a:buSzPts val="1620"/>
              <a:buAutoNum type="arabicPeriod"/>
              <a:defRPr/>
            </a:lvl2pPr>
            <a:lvl3pPr marL="1371600" lvl="2" indent="-314325" algn="l" rtl="0">
              <a:lnSpc>
                <a:spcPct val="90000"/>
              </a:lnSpc>
              <a:spcBef>
                <a:spcPts val="337"/>
              </a:spcBef>
              <a:spcAft>
                <a:spcPts val="0"/>
              </a:spcAft>
              <a:buSzPts val="1350"/>
              <a:buAutoNum type="arabicPeriod"/>
              <a:defRPr/>
            </a:lvl3pPr>
            <a:lvl4pPr marL="1828800" lvl="3" indent="-305752" algn="l" rtl="0">
              <a:lnSpc>
                <a:spcPct val="90000"/>
              </a:lnSpc>
              <a:spcBef>
                <a:spcPts val="337"/>
              </a:spcBef>
              <a:spcAft>
                <a:spcPts val="0"/>
              </a:spcAft>
              <a:buSzPts val="1215"/>
              <a:buAutoNum type="arabicPeriod"/>
              <a:defRPr/>
            </a:lvl4pPr>
            <a:lvl5pPr marL="2286000" lvl="4" indent="-305752" algn="l" rtl="0">
              <a:lnSpc>
                <a:spcPct val="90000"/>
              </a:lnSpc>
              <a:spcBef>
                <a:spcPts val="337"/>
              </a:spcBef>
              <a:spcAft>
                <a:spcPts val="0"/>
              </a:spcAft>
              <a:buSzPts val="1215"/>
              <a:buAutoNum type="arabicPeriod"/>
              <a:defRPr/>
            </a:lvl5pPr>
            <a:lvl6pPr marL="2743200" lvl="5" indent="-342900" algn="l" rtl="0">
              <a:lnSpc>
                <a:spcPct val="90000"/>
              </a:lnSpc>
              <a:spcBef>
                <a:spcPts val="337"/>
              </a:spcBef>
              <a:spcAft>
                <a:spcPts val="0"/>
              </a:spcAft>
              <a:buClr>
                <a:schemeClr val="lt1"/>
              </a:buClr>
              <a:buSzPts val="1800"/>
              <a:buChar char="•"/>
              <a:defRPr/>
            </a:lvl6pPr>
            <a:lvl7pPr marL="3200400" lvl="6" indent="-342900" algn="l" rtl="0">
              <a:lnSpc>
                <a:spcPct val="90000"/>
              </a:lnSpc>
              <a:spcBef>
                <a:spcPts val="337"/>
              </a:spcBef>
              <a:spcAft>
                <a:spcPts val="0"/>
              </a:spcAft>
              <a:buClr>
                <a:schemeClr val="lt1"/>
              </a:buClr>
              <a:buSzPts val="1800"/>
              <a:buChar char="•"/>
              <a:defRPr/>
            </a:lvl7pPr>
            <a:lvl8pPr marL="3657600" lvl="7" indent="-342900" algn="l" rtl="0">
              <a:lnSpc>
                <a:spcPct val="90000"/>
              </a:lnSpc>
              <a:spcBef>
                <a:spcPts val="337"/>
              </a:spcBef>
              <a:spcAft>
                <a:spcPts val="0"/>
              </a:spcAft>
              <a:buClr>
                <a:schemeClr val="lt1"/>
              </a:buClr>
              <a:buSzPts val="1800"/>
              <a:buChar char="•"/>
              <a:defRPr/>
            </a:lvl8pPr>
            <a:lvl9pPr marL="4114800" lvl="8" indent="-342900" algn="l" rtl="0">
              <a:lnSpc>
                <a:spcPct val="90000"/>
              </a:lnSpc>
              <a:spcBef>
                <a:spcPts val="337"/>
              </a:spcBef>
              <a:spcAft>
                <a:spcPts val="0"/>
              </a:spcAft>
              <a:buClr>
                <a:schemeClr val="lt1"/>
              </a:buClr>
              <a:buSzPts val="1800"/>
              <a:buChar char="•"/>
              <a:defRPr/>
            </a:lvl9pPr>
          </a:lstStyle>
          <a:p>
            <a:endParaRPr/>
          </a:p>
        </p:txBody>
      </p:sp>
      <p:sp>
        <p:nvSpPr>
          <p:cNvPr id="338" name="Google Shape;338;p36"/>
          <p:cNvSpPr txBox="1">
            <a:spLocks noGrp="1"/>
          </p:cNvSpPr>
          <p:nvPr>
            <p:ph type="body" idx="4"/>
          </p:nvPr>
        </p:nvSpPr>
        <p:spPr>
          <a:xfrm>
            <a:off x="4645819" y="4019550"/>
            <a:ext cx="3870300" cy="6096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675"/>
              </a:spcBef>
              <a:spcAft>
                <a:spcPts val="0"/>
              </a:spcAft>
              <a:buSzPts val="1400"/>
              <a:buNone/>
              <a:defRPr sz="1400" b="0" u="none"/>
            </a:lvl1pPr>
            <a:lvl2pPr marL="914400" lvl="1" indent="-228600" algn="l" rtl="0">
              <a:lnSpc>
                <a:spcPct val="90000"/>
              </a:lnSpc>
              <a:spcBef>
                <a:spcPts val="337"/>
              </a:spcBef>
              <a:spcAft>
                <a:spcPts val="0"/>
              </a:spcAft>
              <a:buSzPts val="1200"/>
              <a:buNone/>
              <a:defRPr sz="1200"/>
            </a:lvl2pPr>
            <a:lvl3pPr marL="1371600" lvl="2" indent="-228600" algn="l" rtl="0">
              <a:lnSpc>
                <a:spcPct val="90000"/>
              </a:lnSpc>
              <a:spcBef>
                <a:spcPts val="337"/>
              </a:spcBef>
              <a:spcAft>
                <a:spcPts val="0"/>
              </a:spcAft>
              <a:buSzPts val="1050"/>
              <a:buNone/>
              <a:defRPr sz="1050"/>
            </a:lvl3pPr>
            <a:lvl4pPr marL="1828800" lvl="3" indent="-228600" algn="l" rtl="0">
              <a:lnSpc>
                <a:spcPct val="90000"/>
              </a:lnSpc>
              <a:spcBef>
                <a:spcPts val="337"/>
              </a:spcBef>
              <a:spcAft>
                <a:spcPts val="0"/>
              </a:spcAft>
              <a:buSzPts val="1050"/>
              <a:buNone/>
              <a:defRPr sz="1050"/>
            </a:lvl4pPr>
            <a:lvl5pPr marL="2286000" lvl="4" indent="-228600" algn="l" rtl="0">
              <a:lnSpc>
                <a:spcPct val="90000"/>
              </a:lnSpc>
              <a:spcBef>
                <a:spcPts val="337"/>
              </a:spcBef>
              <a:spcAft>
                <a:spcPts val="0"/>
              </a:spcAft>
              <a:buSzPts val="1050"/>
              <a:buNone/>
              <a:defRPr sz="1050"/>
            </a:lvl5pPr>
            <a:lvl6pPr marL="2743200" lvl="5" indent="-342900" algn="l" rtl="0">
              <a:lnSpc>
                <a:spcPct val="90000"/>
              </a:lnSpc>
              <a:spcBef>
                <a:spcPts val="337"/>
              </a:spcBef>
              <a:spcAft>
                <a:spcPts val="0"/>
              </a:spcAft>
              <a:buClr>
                <a:schemeClr val="lt1"/>
              </a:buClr>
              <a:buSzPts val="1800"/>
              <a:buChar char="•"/>
              <a:defRPr/>
            </a:lvl6pPr>
            <a:lvl7pPr marL="3200400" lvl="6" indent="-342900" algn="l" rtl="0">
              <a:lnSpc>
                <a:spcPct val="90000"/>
              </a:lnSpc>
              <a:spcBef>
                <a:spcPts val="337"/>
              </a:spcBef>
              <a:spcAft>
                <a:spcPts val="0"/>
              </a:spcAft>
              <a:buClr>
                <a:schemeClr val="lt1"/>
              </a:buClr>
              <a:buSzPts val="1800"/>
              <a:buChar char="•"/>
              <a:defRPr/>
            </a:lvl7pPr>
            <a:lvl8pPr marL="3657600" lvl="7" indent="-342900" algn="l" rtl="0">
              <a:lnSpc>
                <a:spcPct val="90000"/>
              </a:lnSpc>
              <a:spcBef>
                <a:spcPts val="337"/>
              </a:spcBef>
              <a:spcAft>
                <a:spcPts val="0"/>
              </a:spcAft>
              <a:buClr>
                <a:schemeClr val="lt1"/>
              </a:buClr>
              <a:buSzPts val="1800"/>
              <a:buChar char="•"/>
              <a:defRPr/>
            </a:lvl8pPr>
            <a:lvl9pPr marL="4114800" lvl="8" indent="-342900" algn="l" rtl="0">
              <a:lnSpc>
                <a:spcPct val="90000"/>
              </a:lnSpc>
              <a:spcBef>
                <a:spcPts val="337"/>
              </a:spcBef>
              <a:spcAft>
                <a:spcPts val="0"/>
              </a:spcAft>
              <a:buClr>
                <a:schemeClr val="lt1"/>
              </a:buClr>
              <a:buSzPts val="1800"/>
              <a:buChar char="•"/>
              <a:defRPr/>
            </a:lvl9pPr>
          </a:lstStyle>
          <a:p>
            <a:endParaRPr/>
          </a:p>
        </p:txBody>
      </p:sp>
      <p:pic>
        <p:nvPicPr>
          <p:cNvPr id="339" name="Google Shape;339;p36"/>
          <p:cNvPicPr preferRelativeResize="0"/>
          <p:nvPr/>
        </p:nvPicPr>
        <p:blipFill>
          <a:blip r:embed="rId2">
            <a:alphaModFix/>
          </a:blip>
          <a:stretch>
            <a:fillRect/>
          </a:stretch>
        </p:blipFill>
        <p:spPr>
          <a:xfrm>
            <a:off x="6965137" y="4816587"/>
            <a:ext cx="541974" cy="128075"/>
          </a:xfrm>
          <a:prstGeom prst="rect">
            <a:avLst/>
          </a:prstGeom>
          <a:noFill/>
          <a:ln>
            <a:noFill/>
          </a:ln>
        </p:spPr>
      </p:pic>
      <p:sp>
        <p:nvSpPr>
          <p:cNvPr id="340" name="Google Shape;340;p36"/>
          <p:cNvSpPr txBox="1"/>
          <p:nvPr/>
        </p:nvSpPr>
        <p:spPr>
          <a:xfrm>
            <a:off x="7247575" y="4703625"/>
            <a:ext cx="18435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100">
                <a:solidFill>
                  <a:srgbClr val="3F3F3F"/>
                </a:solidFill>
                <a:latin typeface="Roboto Light"/>
                <a:ea typeface="Roboto Light"/>
                <a:cs typeface="Roboto Light"/>
                <a:sym typeface="Roboto Light"/>
              </a:rPr>
              <a:t>  CONFIDENTIAL   |   </a:t>
            </a:r>
            <a:fld id="{00000000-1234-1234-1234-123412341234}" type="slidenum">
              <a:rPr lang="en-US" sz="1100">
                <a:solidFill>
                  <a:srgbClr val="3F3F3F"/>
                </a:solidFill>
                <a:latin typeface="Roboto Light"/>
                <a:ea typeface="Roboto Light"/>
                <a:cs typeface="Roboto Light"/>
                <a:sym typeface="Roboto Light"/>
              </a:rPr>
              <a:t>‹#›</a:t>
            </a:fld>
            <a:endParaRPr sz="1100">
              <a:solidFill>
                <a:srgbClr val="3F3F3F"/>
              </a:solidFill>
              <a:latin typeface="Roboto Light"/>
              <a:ea typeface="Roboto Light"/>
              <a:cs typeface="Roboto Light"/>
              <a:sym typeface="Roboto Light"/>
            </a:endParaRPr>
          </a:p>
        </p:txBody>
      </p:sp>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radient backround left lines">
  <p:cSld name="Gradient backround left lines">
    <p:spTree>
      <p:nvGrpSpPr>
        <p:cNvPr id="1" name="Shape 46"/>
        <p:cNvGrpSpPr/>
        <p:nvPr/>
      </p:nvGrpSpPr>
      <p:grpSpPr>
        <a:xfrm>
          <a:off x="0" y="0"/>
          <a:ext cx="0" cy="0"/>
          <a:chOff x="0" y="0"/>
          <a:chExt cx="0" cy="0"/>
        </a:xfrm>
      </p:grpSpPr>
      <p:pic>
        <p:nvPicPr>
          <p:cNvPr id="47" name="Google Shape;47;p6"/>
          <p:cNvPicPr preferRelativeResize="0"/>
          <p:nvPr/>
        </p:nvPicPr>
        <p:blipFill rotWithShape="1">
          <a:blip r:embed="rId2">
            <a:alphaModFix/>
          </a:blip>
          <a:srcRect/>
          <a:stretch/>
        </p:blipFill>
        <p:spPr>
          <a:xfrm>
            <a:off x="0" y="0"/>
            <a:ext cx="9150696" cy="5143138"/>
          </a:xfrm>
          <a:prstGeom prst="rect">
            <a:avLst/>
          </a:prstGeom>
          <a:noFill/>
          <a:ln>
            <a:noFill/>
          </a:ln>
        </p:spPr>
      </p:pic>
      <p:grpSp>
        <p:nvGrpSpPr>
          <p:cNvPr id="48" name="Google Shape;48;p6"/>
          <p:cNvGrpSpPr/>
          <p:nvPr/>
        </p:nvGrpSpPr>
        <p:grpSpPr>
          <a:xfrm>
            <a:off x="0" y="0"/>
            <a:ext cx="612678" cy="2027571"/>
            <a:chOff x="0" y="0"/>
            <a:chExt cx="1347138" cy="4458159"/>
          </a:xfrm>
        </p:grpSpPr>
        <p:sp>
          <p:nvSpPr>
            <p:cNvPr id="49" name="Google Shape;49;p6"/>
            <p:cNvSpPr/>
            <p:nvPr/>
          </p:nvSpPr>
          <p:spPr>
            <a:xfrm>
              <a:off x="0" y="0"/>
              <a:ext cx="656590" cy="1654810"/>
            </a:xfrm>
            <a:custGeom>
              <a:avLst/>
              <a:gdLst/>
              <a:ahLst/>
              <a:cxnLst/>
              <a:rect l="l" t="t" r="r" b="b"/>
              <a:pathLst>
                <a:path w="656590" h="1654810" extrusionOk="0">
                  <a:moveTo>
                    <a:pt x="0" y="1654284"/>
                  </a:moveTo>
                  <a:lnTo>
                    <a:pt x="656409"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50" name="Google Shape;50;p6"/>
            <p:cNvSpPr/>
            <p:nvPr/>
          </p:nvSpPr>
          <p:spPr>
            <a:xfrm>
              <a:off x="0" y="0"/>
              <a:ext cx="95885" cy="241935"/>
            </a:xfrm>
            <a:custGeom>
              <a:avLst/>
              <a:gdLst/>
              <a:ahLst/>
              <a:cxnLst/>
              <a:rect l="l" t="t" r="r" b="b"/>
              <a:pathLst>
                <a:path w="95885" h="241935" extrusionOk="0">
                  <a:moveTo>
                    <a:pt x="0" y="241349"/>
                  </a:moveTo>
                  <a:lnTo>
                    <a:pt x="95765"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51" name="Google Shape;51;p6"/>
            <p:cNvSpPr/>
            <p:nvPr/>
          </p:nvSpPr>
          <p:spPr>
            <a:xfrm>
              <a:off x="523544" y="0"/>
              <a:ext cx="823594" cy="2074545"/>
            </a:xfrm>
            <a:custGeom>
              <a:avLst/>
              <a:gdLst/>
              <a:ahLst/>
              <a:cxnLst/>
              <a:rect l="l" t="t" r="r" b="b"/>
              <a:pathLst>
                <a:path w="823594" h="2074545" extrusionOk="0">
                  <a:moveTo>
                    <a:pt x="0" y="2074441"/>
                  </a:moveTo>
                  <a:lnTo>
                    <a:pt x="404928" y="1053938"/>
                  </a:lnTo>
                  <a:lnTo>
                    <a:pt x="823124"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52" name="Google Shape;52;p6"/>
            <p:cNvSpPr/>
            <p:nvPr/>
          </p:nvSpPr>
          <p:spPr>
            <a:xfrm>
              <a:off x="10470" y="0"/>
              <a:ext cx="998219" cy="2514600"/>
            </a:xfrm>
            <a:custGeom>
              <a:avLst/>
              <a:gdLst/>
              <a:ahLst/>
              <a:cxnLst/>
              <a:rect l="l" t="t" r="r" b="b"/>
              <a:pathLst>
                <a:path w="998219" h="2514600" extrusionOk="0">
                  <a:moveTo>
                    <a:pt x="0" y="2514219"/>
                  </a:moveTo>
                  <a:lnTo>
                    <a:pt x="997626"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53" name="Google Shape;53;p6"/>
            <p:cNvSpPr/>
            <p:nvPr/>
          </p:nvSpPr>
          <p:spPr>
            <a:xfrm>
              <a:off x="0" y="1687019"/>
              <a:ext cx="1099820" cy="2771140"/>
            </a:xfrm>
            <a:custGeom>
              <a:avLst/>
              <a:gdLst/>
              <a:ahLst/>
              <a:cxnLst/>
              <a:rect l="l" t="t" r="r" b="b"/>
              <a:pathLst>
                <a:path w="1099820" h="2771140" extrusionOk="0">
                  <a:moveTo>
                    <a:pt x="0" y="2770818"/>
                  </a:moveTo>
                  <a:lnTo>
                    <a:pt x="68899" y="2597178"/>
                  </a:lnTo>
                  <a:lnTo>
                    <a:pt x="1099442"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54" name="Google Shape;54;p6"/>
            <p:cNvSpPr/>
            <p:nvPr/>
          </p:nvSpPr>
          <p:spPr>
            <a:xfrm>
              <a:off x="0" y="0"/>
              <a:ext cx="370840" cy="934085"/>
            </a:xfrm>
            <a:custGeom>
              <a:avLst/>
              <a:gdLst/>
              <a:ahLst/>
              <a:cxnLst/>
              <a:rect l="l" t="t" r="r" b="b"/>
              <a:pathLst>
                <a:path w="370840" h="934085" extrusionOk="0">
                  <a:moveTo>
                    <a:pt x="0" y="933591"/>
                  </a:moveTo>
                  <a:lnTo>
                    <a:pt x="288787" y="205788"/>
                  </a:lnTo>
                  <a:lnTo>
                    <a:pt x="370443"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grpSp>
        <p:nvGrpSpPr>
          <p:cNvPr id="55" name="Google Shape;55;p6"/>
          <p:cNvGrpSpPr/>
          <p:nvPr/>
        </p:nvGrpSpPr>
        <p:grpSpPr>
          <a:xfrm>
            <a:off x="7568396" y="4000860"/>
            <a:ext cx="1020591" cy="1137864"/>
            <a:chOff x="16593705" y="8807221"/>
            <a:chExt cx="2244043" cy="2501900"/>
          </a:xfrm>
        </p:grpSpPr>
        <p:sp>
          <p:nvSpPr>
            <p:cNvPr id="56" name="Google Shape;56;p6"/>
            <p:cNvSpPr/>
            <p:nvPr/>
          </p:nvSpPr>
          <p:spPr>
            <a:xfrm>
              <a:off x="16593705" y="10325499"/>
              <a:ext cx="390525" cy="983615"/>
            </a:xfrm>
            <a:custGeom>
              <a:avLst/>
              <a:gdLst/>
              <a:ahLst/>
              <a:cxnLst/>
              <a:rect l="l" t="t" r="r" b="b"/>
              <a:pathLst>
                <a:path w="390525" h="983615" extrusionOk="0">
                  <a:moveTo>
                    <a:pt x="0" y="983056"/>
                  </a:moveTo>
                  <a:lnTo>
                    <a:pt x="390070"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57" name="Google Shape;57;p6"/>
            <p:cNvSpPr/>
            <p:nvPr/>
          </p:nvSpPr>
          <p:spPr>
            <a:xfrm>
              <a:off x="17844608" y="8807221"/>
              <a:ext cx="993140" cy="2501900"/>
            </a:xfrm>
            <a:custGeom>
              <a:avLst/>
              <a:gdLst/>
              <a:ahLst/>
              <a:cxnLst/>
              <a:rect l="l" t="t" r="r" b="b"/>
              <a:pathLst>
                <a:path w="993140" h="2501900" extrusionOk="0">
                  <a:moveTo>
                    <a:pt x="0" y="2501334"/>
                  </a:moveTo>
                  <a:lnTo>
                    <a:pt x="992513"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58" name="Google Shape;58;p6"/>
            <p:cNvSpPr/>
            <p:nvPr/>
          </p:nvSpPr>
          <p:spPr>
            <a:xfrm>
              <a:off x="17506036" y="9246998"/>
              <a:ext cx="818515" cy="2061845"/>
            </a:xfrm>
            <a:custGeom>
              <a:avLst/>
              <a:gdLst/>
              <a:ahLst/>
              <a:cxnLst/>
              <a:rect l="l" t="t" r="r" b="b"/>
              <a:pathLst>
                <a:path w="818515" h="2061845" extrusionOk="0">
                  <a:moveTo>
                    <a:pt x="0" y="2061557"/>
                  </a:moveTo>
                  <a:lnTo>
                    <a:pt x="818012"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59" name="Google Shape;59;p6"/>
            <p:cNvSpPr/>
            <p:nvPr/>
          </p:nvSpPr>
          <p:spPr>
            <a:xfrm>
              <a:off x="18300858" y="10854279"/>
              <a:ext cx="180340" cy="454659"/>
            </a:xfrm>
            <a:custGeom>
              <a:avLst/>
              <a:gdLst/>
              <a:ahLst/>
              <a:cxnLst/>
              <a:rect l="l" t="t" r="r" b="b"/>
              <a:pathLst>
                <a:path w="180340" h="454659" extrusionOk="0">
                  <a:moveTo>
                    <a:pt x="0" y="454276"/>
                  </a:moveTo>
                  <a:lnTo>
                    <a:pt x="180254"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60" name="Google Shape;60;p6"/>
            <p:cNvSpPr/>
            <p:nvPr/>
          </p:nvSpPr>
          <p:spPr>
            <a:xfrm>
              <a:off x="16868381" y="9566360"/>
              <a:ext cx="691515" cy="1742439"/>
            </a:xfrm>
            <a:custGeom>
              <a:avLst/>
              <a:gdLst/>
              <a:ahLst/>
              <a:cxnLst/>
              <a:rect l="l" t="t" r="r" b="b"/>
              <a:pathLst>
                <a:path w="691515" h="1742440" extrusionOk="0">
                  <a:moveTo>
                    <a:pt x="0" y="1742195"/>
                  </a:moveTo>
                  <a:lnTo>
                    <a:pt x="691292"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sp>
        <p:nvSpPr>
          <p:cNvPr id="61" name="Google Shape;61;p6"/>
          <p:cNvSpPr/>
          <p:nvPr/>
        </p:nvSpPr>
        <p:spPr>
          <a:xfrm>
            <a:off x="7249888" y="4786525"/>
            <a:ext cx="141573" cy="356822"/>
          </a:xfrm>
          <a:custGeom>
            <a:avLst/>
            <a:gdLst/>
            <a:ahLst/>
            <a:cxnLst/>
            <a:rect l="l" t="t" r="r" b="b"/>
            <a:pathLst>
              <a:path w="311150" h="784225" extrusionOk="0">
                <a:moveTo>
                  <a:pt x="0" y="784109"/>
                </a:moveTo>
                <a:lnTo>
                  <a:pt x="186952" y="312952"/>
                </a:lnTo>
                <a:lnTo>
                  <a:pt x="311129"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pic>
        <p:nvPicPr>
          <p:cNvPr id="62" name="Google Shape;62;p6" descr="Icon&#10;&#10;Description automatically generated"/>
          <p:cNvPicPr preferRelativeResize="0"/>
          <p:nvPr/>
        </p:nvPicPr>
        <p:blipFill rotWithShape="1">
          <a:blip r:embed="rId3">
            <a:alphaModFix/>
          </a:blip>
          <a:srcRect/>
          <a:stretch/>
        </p:blipFill>
        <p:spPr>
          <a:xfrm>
            <a:off x="8652568" y="4625727"/>
            <a:ext cx="414196" cy="41419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ircle" type="obj">
  <p:cSld name="OBJECT">
    <p:spTree>
      <p:nvGrpSpPr>
        <p:cNvPr id="1" name="Shape 63"/>
        <p:cNvGrpSpPr/>
        <p:nvPr/>
      </p:nvGrpSpPr>
      <p:grpSpPr>
        <a:xfrm>
          <a:off x="0" y="0"/>
          <a:ext cx="0" cy="0"/>
          <a:chOff x="0" y="0"/>
          <a:chExt cx="0" cy="0"/>
        </a:xfrm>
      </p:grpSpPr>
      <p:sp>
        <p:nvSpPr>
          <p:cNvPr id="64" name="Google Shape;64;p7"/>
          <p:cNvSpPr/>
          <p:nvPr/>
        </p:nvSpPr>
        <p:spPr>
          <a:xfrm>
            <a:off x="4310944" y="-746544"/>
            <a:ext cx="6541800" cy="6636600"/>
          </a:xfrm>
          <a:prstGeom prst="ellipse">
            <a:avLst/>
          </a:prstGeom>
          <a:solidFill>
            <a:srgbClr val="24CCCC">
              <a:alpha val="49803"/>
            </a:srgbClr>
          </a:solidFill>
          <a:ln>
            <a:noFill/>
          </a:ln>
        </p:spPr>
        <p:txBody>
          <a:bodyPr spcFirstLastPara="1" wrap="square" lIns="41575" tIns="20775" rIns="41575" bIns="20775" anchor="ctr" anchorCtr="0">
            <a:noAutofit/>
          </a:bodyPr>
          <a:lstStyle/>
          <a:p>
            <a:pPr marL="0" marR="0" lvl="0" indent="0" algn="ctr" rtl="0">
              <a:spcBef>
                <a:spcPts val="0"/>
              </a:spcBef>
              <a:spcAft>
                <a:spcPts val="0"/>
              </a:spcAft>
              <a:buNone/>
            </a:pPr>
            <a:endParaRPr sz="800">
              <a:solidFill>
                <a:schemeClr val="lt1"/>
              </a:solidFill>
              <a:latin typeface="Calibri"/>
              <a:ea typeface="Calibri"/>
              <a:cs typeface="Calibri"/>
              <a:sym typeface="Calibri"/>
            </a:endParaRPr>
          </a:p>
        </p:txBody>
      </p:sp>
      <p:pic>
        <p:nvPicPr>
          <p:cNvPr id="65" name="Google Shape;65;p7"/>
          <p:cNvPicPr preferRelativeResize="0"/>
          <p:nvPr/>
        </p:nvPicPr>
        <p:blipFill rotWithShape="1">
          <a:blip r:embed="rId2">
            <a:alphaModFix/>
          </a:blip>
          <a:srcRect/>
          <a:stretch/>
        </p:blipFill>
        <p:spPr>
          <a:xfrm>
            <a:off x="-488104" y="844021"/>
            <a:ext cx="10085549" cy="4299480"/>
          </a:xfrm>
          <a:prstGeom prst="rect">
            <a:avLst/>
          </a:prstGeom>
          <a:noFill/>
          <a:ln>
            <a:noFill/>
          </a:ln>
        </p:spPr>
      </p:pic>
      <p:pic>
        <p:nvPicPr>
          <p:cNvPr id="66" name="Google Shape;66;p7"/>
          <p:cNvPicPr preferRelativeResize="0"/>
          <p:nvPr/>
        </p:nvPicPr>
        <p:blipFill rotWithShape="1">
          <a:blip r:embed="rId3">
            <a:alphaModFix/>
          </a:blip>
          <a:srcRect/>
          <a:stretch/>
        </p:blipFill>
        <p:spPr>
          <a:xfrm>
            <a:off x="7466819" y="3503963"/>
            <a:ext cx="1676916" cy="1640008"/>
          </a:xfrm>
          <a:prstGeom prst="rect">
            <a:avLst/>
          </a:prstGeom>
          <a:noFill/>
          <a:ln>
            <a:noFill/>
          </a:ln>
        </p:spPr>
      </p:pic>
      <p:sp>
        <p:nvSpPr>
          <p:cNvPr id="67" name="Google Shape;67;p7"/>
          <p:cNvSpPr/>
          <p:nvPr/>
        </p:nvSpPr>
        <p:spPr>
          <a:xfrm>
            <a:off x="51381" y="3629602"/>
            <a:ext cx="601253" cy="1515123"/>
          </a:xfrm>
          <a:custGeom>
            <a:avLst/>
            <a:gdLst/>
            <a:ahLst/>
            <a:cxnLst/>
            <a:rect l="l" t="t" r="r" b="b"/>
            <a:pathLst>
              <a:path w="1321435" h="3329940" extrusionOk="0">
                <a:moveTo>
                  <a:pt x="0" y="3329741"/>
                </a:moveTo>
                <a:lnTo>
                  <a:pt x="1321220"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68" name="Google Shape;68;p7"/>
          <p:cNvSpPr/>
          <p:nvPr/>
        </p:nvSpPr>
        <p:spPr>
          <a:xfrm>
            <a:off x="-148" y="2258098"/>
            <a:ext cx="175666" cy="442633"/>
          </a:xfrm>
          <a:custGeom>
            <a:avLst/>
            <a:gdLst/>
            <a:ahLst/>
            <a:cxnLst/>
            <a:rect l="l" t="t" r="r" b="b"/>
            <a:pathLst>
              <a:path w="386080" h="972820" extrusionOk="0">
                <a:moveTo>
                  <a:pt x="0" y="972787"/>
                </a:moveTo>
                <a:lnTo>
                  <a:pt x="385995"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69" name="Google Shape;69;p7"/>
          <p:cNvSpPr/>
          <p:nvPr/>
        </p:nvSpPr>
        <p:spPr>
          <a:xfrm>
            <a:off x="-148" y="2950994"/>
            <a:ext cx="667128" cy="1680965"/>
          </a:xfrm>
          <a:custGeom>
            <a:avLst/>
            <a:gdLst/>
            <a:ahLst/>
            <a:cxnLst/>
            <a:rect l="l" t="t" r="r" b="b"/>
            <a:pathLst>
              <a:path w="1466215" h="3694429" extrusionOk="0">
                <a:moveTo>
                  <a:pt x="0" y="3694424"/>
                </a:moveTo>
                <a:lnTo>
                  <a:pt x="435380" y="2597178"/>
                </a:lnTo>
                <a:lnTo>
                  <a:pt x="1465923"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70" name="Google Shape;70;p7"/>
          <p:cNvSpPr/>
          <p:nvPr/>
        </p:nvSpPr>
        <p:spPr>
          <a:xfrm>
            <a:off x="566589" y="3016582"/>
            <a:ext cx="643436" cy="1621158"/>
          </a:xfrm>
          <a:custGeom>
            <a:avLst/>
            <a:gdLst/>
            <a:ahLst/>
            <a:cxnLst/>
            <a:rect l="l" t="t" r="r" b="b"/>
            <a:pathLst>
              <a:path w="1414145" h="3562984" extrusionOk="0">
                <a:moveTo>
                  <a:pt x="0" y="3562480"/>
                </a:moveTo>
                <a:lnTo>
                  <a:pt x="404928" y="2541978"/>
                </a:lnTo>
                <a:lnTo>
                  <a:pt x="1042691" y="934687"/>
                </a:lnTo>
                <a:lnTo>
                  <a:pt x="1413569"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71" name="Google Shape;71;p7"/>
          <p:cNvSpPr/>
          <p:nvPr/>
        </p:nvSpPr>
        <p:spPr>
          <a:xfrm>
            <a:off x="-148" y="3041475"/>
            <a:ext cx="333708" cy="840483"/>
          </a:xfrm>
          <a:custGeom>
            <a:avLst/>
            <a:gdLst/>
            <a:ahLst/>
            <a:cxnLst/>
            <a:rect l="l" t="t" r="r" b="b"/>
            <a:pathLst>
              <a:path w="733425" h="1847215" extrusionOk="0">
                <a:moveTo>
                  <a:pt x="0" y="1847212"/>
                </a:moveTo>
                <a:lnTo>
                  <a:pt x="608784" y="312952"/>
                </a:lnTo>
                <a:lnTo>
                  <a:pt x="732961"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72" name="Google Shape;72;p7"/>
          <p:cNvSpPr/>
          <p:nvPr/>
        </p:nvSpPr>
        <p:spPr>
          <a:xfrm>
            <a:off x="333227" y="2628513"/>
            <a:ext cx="876887" cy="2209409"/>
          </a:xfrm>
          <a:custGeom>
            <a:avLst/>
            <a:gdLst/>
            <a:ahLst/>
            <a:cxnLst/>
            <a:rect l="l" t="t" r="r" b="b"/>
            <a:pathLst>
              <a:path w="1927225" h="4855845" extrusionOk="0">
                <a:moveTo>
                  <a:pt x="0" y="4855529"/>
                </a:moveTo>
                <a:lnTo>
                  <a:pt x="1042691" y="2227736"/>
                </a:lnTo>
                <a:lnTo>
                  <a:pt x="1926642"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73" name="Google Shape;73;p7"/>
          <p:cNvSpPr/>
          <p:nvPr/>
        </p:nvSpPr>
        <p:spPr>
          <a:xfrm>
            <a:off x="557351" y="4460600"/>
            <a:ext cx="271300" cy="683885"/>
          </a:xfrm>
          <a:custGeom>
            <a:avLst/>
            <a:gdLst/>
            <a:ahLst/>
            <a:cxnLst/>
            <a:rect l="l" t="t" r="r" b="b"/>
            <a:pathLst>
              <a:path w="596264" h="1503045" extrusionOk="0">
                <a:moveTo>
                  <a:pt x="0" y="1502571"/>
                </a:moveTo>
                <a:lnTo>
                  <a:pt x="596210"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74" name="Google Shape;74;p7"/>
          <p:cNvSpPr/>
          <p:nvPr/>
        </p:nvSpPr>
        <p:spPr>
          <a:xfrm>
            <a:off x="-148" y="2605737"/>
            <a:ext cx="929183" cy="2341448"/>
          </a:xfrm>
          <a:custGeom>
            <a:avLst/>
            <a:gdLst/>
            <a:ahLst/>
            <a:cxnLst/>
            <a:rect l="l" t="t" r="r" b="b"/>
            <a:pathLst>
              <a:path w="2042160" h="5146040" extrusionOk="0">
                <a:moveTo>
                  <a:pt x="0" y="5145805"/>
                </a:moveTo>
                <a:lnTo>
                  <a:pt x="1011278" y="2597178"/>
                </a:lnTo>
                <a:lnTo>
                  <a:pt x="2041822"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75" name="Google Shape;75;p7"/>
          <p:cNvSpPr/>
          <p:nvPr/>
        </p:nvSpPr>
        <p:spPr>
          <a:xfrm>
            <a:off x="7224564" y="832"/>
            <a:ext cx="181734" cy="457946"/>
          </a:xfrm>
          <a:custGeom>
            <a:avLst/>
            <a:gdLst/>
            <a:ahLst/>
            <a:cxnLst/>
            <a:rect l="l" t="t" r="r" b="b"/>
            <a:pathLst>
              <a:path w="399415" h="1006475" extrusionOk="0">
                <a:moveTo>
                  <a:pt x="399177" y="0"/>
                </a:moveTo>
                <a:lnTo>
                  <a:pt x="0" y="1006008"/>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76" name="Google Shape;76;p7"/>
          <p:cNvSpPr/>
          <p:nvPr/>
        </p:nvSpPr>
        <p:spPr>
          <a:xfrm>
            <a:off x="8643789" y="832"/>
            <a:ext cx="177689" cy="447545"/>
          </a:xfrm>
          <a:custGeom>
            <a:avLst/>
            <a:gdLst/>
            <a:ahLst/>
            <a:cxnLst/>
            <a:rect l="l" t="t" r="r" b="b"/>
            <a:pathLst>
              <a:path w="390525" h="983615" extrusionOk="0">
                <a:moveTo>
                  <a:pt x="390070" y="0"/>
                </a:moveTo>
                <a:lnTo>
                  <a:pt x="0" y="983056"/>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77" name="Google Shape;77;p7"/>
          <p:cNvSpPr/>
          <p:nvPr/>
        </p:nvSpPr>
        <p:spPr>
          <a:xfrm>
            <a:off x="7800827" y="832"/>
            <a:ext cx="451879" cy="1138365"/>
          </a:xfrm>
          <a:custGeom>
            <a:avLst/>
            <a:gdLst/>
            <a:ahLst/>
            <a:cxnLst/>
            <a:rect l="l" t="t" r="r" b="b"/>
            <a:pathLst>
              <a:path w="993140" h="2501900" extrusionOk="0">
                <a:moveTo>
                  <a:pt x="992513" y="0"/>
                </a:moveTo>
                <a:lnTo>
                  <a:pt x="0" y="2501334"/>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78" name="Google Shape;78;p7"/>
          <p:cNvSpPr/>
          <p:nvPr/>
        </p:nvSpPr>
        <p:spPr>
          <a:xfrm>
            <a:off x="8977165" y="832"/>
            <a:ext cx="141573" cy="356822"/>
          </a:xfrm>
          <a:custGeom>
            <a:avLst/>
            <a:gdLst/>
            <a:ahLst/>
            <a:cxnLst/>
            <a:rect l="l" t="t" r="r" b="b"/>
            <a:pathLst>
              <a:path w="311150" h="784225" extrusionOk="0">
                <a:moveTo>
                  <a:pt x="311129" y="0"/>
                </a:moveTo>
                <a:lnTo>
                  <a:pt x="124177" y="471156"/>
                </a:lnTo>
                <a:lnTo>
                  <a:pt x="0" y="784108"/>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79" name="Google Shape;79;p7"/>
          <p:cNvSpPr/>
          <p:nvPr/>
        </p:nvSpPr>
        <p:spPr>
          <a:xfrm>
            <a:off x="8034189" y="832"/>
            <a:ext cx="372424" cy="938139"/>
          </a:xfrm>
          <a:custGeom>
            <a:avLst/>
            <a:gdLst/>
            <a:ahLst/>
            <a:cxnLst/>
            <a:rect l="l" t="t" r="r" b="b"/>
            <a:pathLst>
              <a:path w="818515" h="2061845" extrusionOk="0">
                <a:moveTo>
                  <a:pt x="818013" y="0"/>
                </a:moveTo>
                <a:lnTo>
                  <a:pt x="0" y="2061558"/>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80" name="Google Shape;80;p7"/>
          <p:cNvSpPr/>
          <p:nvPr/>
        </p:nvSpPr>
        <p:spPr>
          <a:xfrm>
            <a:off x="7962752" y="832"/>
            <a:ext cx="82055" cy="206870"/>
          </a:xfrm>
          <a:custGeom>
            <a:avLst/>
            <a:gdLst/>
            <a:ahLst/>
            <a:cxnLst/>
            <a:rect l="l" t="t" r="r" b="b"/>
            <a:pathLst>
              <a:path w="180340" h="454659" extrusionOk="0">
                <a:moveTo>
                  <a:pt x="180253" y="0"/>
                </a:moveTo>
                <a:lnTo>
                  <a:pt x="0" y="454276"/>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81" name="Google Shape;81;p7"/>
          <p:cNvSpPr/>
          <p:nvPr/>
        </p:nvSpPr>
        <p:spPr>
          <a:xfrm>
            <a:off x="8381852" y="832"/>
            <a:ext cx="314639" cy="792810"/>
          </a:xfrm>
          <a:custGeom>
            <a:avLst/>
            <a:gdLst/>
            <a:ahLst/>
            <a:cxnLst/>
            <a:rect l="l" t="t" r="r" b="b"/>
            <a:pathLst>
              <a:path w="691515" h="1742439" extrusionOk="0">
                <a:moveTo>
                  <a:pt x="691291" y="0"/>
                </a:moveTo>
                <a:lnTo>
                  <a:pt x="0" y="1742195"/>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pic>
        <p:nvPicPr>
          <p:cNvPr id="82" name="Google Shape;82;p7" descr="Icon&#10;&#10;Description automatically generated"/>
          <p:cNvPicPr preferRelativeResize="0"/>
          <p:nvPr/>
        </p:nvPicPr>
        <p:blipFill rotWithShape="1">
          <a:blip r:embed="rId4">
            <a:alphaModFix/>
          </a:blip>
          <a:srcRect/>
          <a:stretch/>
        </p:blipFill>
        <p:spPr>
          <a:xfrm>
            <a:off x="8652568" y="4625727"/>
            <a:ext cx="414196" cy="41419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p:cSld name="Title 2">
    <p:spTree>
      <p:nvGrpSpPr>
        <p:cNvPr id="1" name="Shape 83"/>
        <p:cNvGrpSpPr/>
        <p:nvPr/>
      </p:nvGrpSpPr>
      <p:grpSpPr>
        <a:xfrm>
          <a:off x="0" y="0"/>
          <a:ext cx="0" cy="0"/>
          <a:chOff x="0" y="0"/>
          <a:chExt cx="0" cy="0"/>
        </a:xfrm>
      </p:grpSpPr>
      <p:pic>
        <p:nvPicPr>
          <p:cNvPr id="84" name="Google Shape;84;p8"/>
          <p:cNvPicPr preferRelativeResize="0"/>
          <p:nvPr/>
        </p:nvPicPr>
        <p:blipFill rotWithShape="1">
          <a:blip r:embed="rId2">
            <a:alphaModFix/>
          </a:blip>
          <a:srcRect/>
          <a:stretch/>
        </p:blipFill>
        <p:spPr>
          <a:xfrm>
            <a:off x="0" y="939506"/>
            <a:ext cx="9148594" cy="4203994"/>
          </a:xfrm>
          <a:prstGeom prst="rect">
            <a:avLst/>
          </a:prstGeom>
          <a:noFill/>
          <a:ln>
            <a:noFill/>
          </a:ln>
        </p:spPr>
      </p:pic>
      <p:pic>
        <p:nvPicPr>
          <p:cNvPr id="85" name="Google Shape;85;p8"/>
          <p:cNvPicPr preferRelativeResize="0"/>
          <p:nvPr/>
        </p:nvPicPr>
        <p:blipFill rotWithShape="1">
          <a:blip r:embed="rId2">
            <a:alphaModFix/>
          </a:blip>
          <a:srcRect/>
          <a:stretch/>
        </p:blipFill>
        <p:spPr>
          <a:xfrm rot="10800000">
            <a:off x="-4594" y="-27436"/>
            <a:ext cx="9148594" cy="4203994"/>
          </a:xfrm>
          <a:prstGeom prst="rect">
            <a:avLst/>
          </a:prstGeom>
          <a:noFill/>
          <a:ln>
            <a:noFill/>
          </a:ln>
        </p:spPr>
      </p:pic>
      <p:pic>
        <p:nvPicPr>
          <p:cNvPr id="86" name="Google Shape;86;p8" descr="Icon&#10;&#10;Description automatically generated"/>
          <p:cNvPicPr preferRelativeResize="0"/>
          <p:nvPr/>
        </p:nvPicPr>
        <p:blipFill rotWithShape="1">
          <a:blip r:embed="rId3">
            <a:alphaModFix/>
          </a:blip>
          <a:srcRect/>
          <a:stretch/>
        </p:blipFill>
        <p:spPr>
          <a:xfrm>
            <a:off x="8652568" y="4625727"/>
            <a:ext cx="414196" cy="41419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left lines">
  <p:cSld name="1_left lines">
    <p:bg>
      <p:bgPr>
        <a:solidFill>
          <a:schemeClr val="lt1"/>
        </a:solidFill>
        <a:effectLst/>
      </p:bgPr>
    </p:bg>
    <p:spTree>
      <p:nvGrpSpPr>
        <p:cNvPr id="1" name="Shape 102"/>
        <p:cNvGrpSpPr/>
        <p:nvPr/>
      </p:nvGrpSpPr>
      <p:grpSpPr>
        <a:xfrm>
          <a:off x="0" y="0"/>
          <a:ext cx="0" cy="0"/>
          <a:chOff x="0" y="0"/>
          <a:chExt cx="0" cy="0"/>
        </a:xfrm>
      </p:grpSpPr>
      <p:pic>
        <p:nvPicPr>
          <p:cNvPr id="103" name="Google Shape;103;p10"/>
          <p:cNvPicPr preferRelativeResize="0"/>
          <p:nvPr/>
        </p:nvPicPr>
        <p:blipFill rotWithShape="1">
          <a:blip r:embed="rId2">
            <a:alphaModFix/>
          </a:blip>
          <a:srcRect/>
          <a:stretch/>
        </p:blipFill>
        <p:spPr>
          <a:xfrm>
            <a:off x="0" y="939506"/>
            <a:ext cx="9148594" cy="4203994"/>
          </a:xfrm>
          <a:prstGeom prst="rect">
            <a:avLst/>
          </a:prstGeom>
          <a:noFill/>
          <a:ln>
            <a:noFill/>
          </a:ln>
        </p:spPr>
      </p:pic>
      <p:grpSp>
        <p:nvGrpSpPr>
          <p:cNvPr id="104" name="Google Shape;104;p10"/>
          <p:cNvGrpSpPr/>
          <p:nvPr/>
        </p:nvGrpSpPr>
        <p:grpSpPr>
          <a:xfrm>
            <a:off x="0" y="0"/>
            <a:ext cx="612678" cy="2027571"/>
            <a:chOff x="0" y="0"/>
            <a:chExt cx="1347138" cy="4458159"/>
          </a:xfrm>
        </p:grpSpPr>
        <p:sp>
          <p:nvSpPr>
            <p:cNvPr id="105" name="Google Shape;105;p10"/>
            <p:cNvSpPr/>
            <p:nvPr/>
          </p:nvSpPr>
          <p:spPr>
            <a:xfrm>
              <a:off x="0" y="0"/>
              <a:ext cx="656590" cy="1654810"/>
            </a:xfrm>
            <a:custGeom>
              <a:avLst/>
              <a:gdLst/>
              <a:ahLst/>
              <a:cxnLst/>
              <a:rect l="l" t="t" r="r" b="b"/>
              <a:pathLst>
                <a:path w="656590" h="1654810" extrusionOk="0">
                  <a:moveTo>
                    <a:pt x="0" y="1654284"/>
                  </a:moveTo>
                  <a:lnTo>
                    <a:pt x="656409"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06" name="Google Shape;106;p10"/>
            <p:cNvSpPr/>
            <p:nvPr/>
          </p:nvSpPr>
          <p:spPr>
            <a:xfrm>
              <a:off x="0" y="0"/>
              <a:ext cx="95885" cy="241935"/>
            </a:xfrm>
            <a:custGeom>
              <a:avLst/>
              <a:gdLst/>
              <a:ahLst/>
              <a:cxnLst/>
              <a:rect l="l" t="t" r="r" b="b"/>
              <a:pathLst>
                <a:path w="95885" h="241935" extrusionOk="0">
                  <a:moveTo>
                    <a:pt x="0" y="241349"/>
                  </a:moveTo>
                  <a:lnTo>
                    <a:pt x="95765"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07" name="Google Shape;107;p10"/>
            <p:cNvSpPr/>
            <p:nvPr/>
          </p:nvSpPr>
          <p:spPr>
            <a:xfrm>
              <a:off x="523544" y="0"/>
              <a:ext cx="823594" cy="2074545"/>
            </a:xfrm>
            <a:custGeom>
              <a:avLst/>
              <a:gdLst/>
              <a:ahLst/>
              <a:cxnLst/>
              <a:rect l="l" t="t" r="r" b="b"/>
              <a:pathLst>
                <a:path w="823594" h="2074545" extrusionOk="0">
                  <a:moveTo>
                    <a:pt x="0" y="2074441"/>
                  </a:moveTo>
                  <a:lnTo>
                    <a:pt x="404928" y="1053938"/>
                  </a:lnTo>
                  <a:lnTo>
                    <a:pt x="823124" y="0"/>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08" name="Google Shape;108;p10"/>
            <p:cNvSpPr/>
            <p:nvPr/>
          </p:nvSpPr>
          <p:spPr>
            <a:xfrm>
              <a:off x="10470" y="0"/>
              <a:ext cx="998219" cy="2514600"/>
            </a:xfrm>
            <a:custGeom>
              <a:avLst/>
              <a:gdLst/>
              <a:ahLst/>
              <a:cxnLst/>
              <a:rect l="l" t="t" r="r" b="b"/>
              <a:pathLst>
                <a:path w="998219" h="2514600" extrusionOk="0">
                  <a:moveTo>
                    <a:pt x="0" y="2514219"/>
                  </a:moveTo>
                  <a:lnTo>
                    <a:pt x="997626" y="0"/>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09" name="Google Shape;109;p10"/>
            <p:cNvSpPr/>
            <p:nvPr/>
          </p:nvSpPr>
          <p:spPr>
            <a:xfrm>
              <a:off x="0" y="1687019"/>
              <a:ext cx="1099820" cy="2771140"/>
            </a:xfrm>
            <a:custGeom>
              <a:avLst/>
              <a:gdLst/>
              <a:ahLst/>
              <a:cxnLst/>
              <a:rect l="l" t="t" r="r" b="b"/>
              <a:pathLst>
                <a:path w="1099820" h="2771140" extrusionOk="0">
                  <a:moveTo>
                    <a:pt x="0" y="2770818"/>
                  </a:moveTo>
                  <a:lnTo>
                    <a:pt x="68899" y="2597178"/>
                  </a:lnTo>
                  <a:lnTo>
                    <a:pt x="1099442"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10" name="Google Shape;110;p10"/>
            <p:cNvSpPr/>
            <p:nvPr/>
          </p:nvSpPr>
          <p:spPr>
            <a:xfrm>
              <a:off x="0" y="0"/>
              <a:ext cx="370840" cy="934085"/>
            </a:xfrm>
            <a:custGeom>
              <a:avLst/>
              <a:gdLst/>
              <a:ahLst/>
              <a:cxnLst/>
              <a:rect l="l" t="t" r="r" b="b"/>
              <a:pathLst>
                <a:path w="370840" h="934085" extrusionOk="0">
                  <a:moveTo>
                    <a:pt x="0" y="933591"/>
                  </a:moveTo>
                  <a:lnTo>
                    <a:pt x="288787" y="205788"/>
                  </a:lnTo>
                  <a:lnTo>
                    <a:pt x="370443" y="0"/>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pic>
        <p:nvPicPr>
          <p:cNvPr id="111" name="Google Shape;111;p10" descr="Icon&#10;&#10;Description automatically generated"/>
          <p:cNvPicPr preferRelativeResize="0"/>
          <p:nvPr/>
        </p:nvPicPr>
        <p:blipFill rotWithShape="1">
          <a:blip r:embed="rId3">
            <a:alphaModFix/>
          </a:blip>
          <a:srcRect/>
          <a:stretch/>
        </p:blipFill>
        <p:spPr>
          <a:xfrm>
            <a:off x="8652568" y="4625727"/>
            <a:ext cx="414196" cy="41419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ircle">
  <p:cSld name="1_circle">
    <p:spTree>
      <p:nvGrpSpPr>
        <p:cNvPr id="1" name="Shape 112"/>
        <p:cNvGrpSpPr/>
        <p:nvPr/>
      </p:nvGrpSpPr>
      <p:grpSpPr>
        <a:xfrm>
          <a:off x="0" y="0"/>
          <a:ext cx="0" cy="0"/>
          <a:chOff x="0" y="0"/>
          <a:chExt cx="0" cy="0"/>
        </a:xfrm>
      </p:grpSpPr>
      <p:sp>
        <p:nvSpPr>
          <p:cNvPr id="113" name="Google Shape;113;p11"/>
          <p:cNvSpPr/>
          <p:nvPr/>
        </p:nvSpPr>
        <p:spPr>
          <a:xfrm>
            <a:off x="4310944" y="-746544"/>
            <a:ext cx="6541800" cy="6636600"/>
          </a:xfrm>
          <a:prstGeom prst="ellipse">
            <a:avLst/>
          </a:prstGeom>
          <a:solidFill>
            <a:srgbClr val="24CCCC">
              <a:alpha val="49803"/>
            </a:srgbClr>
          </a:solidFill>
          <a:ln>
            <a:noFill/>
          </a:ln>
        </p:spPr>
        <p:txBody>
          <a:bodyPr spcFirstLastPara="1" wrap="square" lIns="41575" tIns="20775" rIns="41575" bIns="20775" anchor="ctr" anchorCtr="0">
            <a:noAutofit/>
          </a:bodyPr>
          <a:lstStyle/>
          <a:p>
            <a:pPr marL="0" marR="0" lvl="0" indent="0" algn="ctr" rtl="0">
              <a:spcBef>
                <a:spcPts val="0"/>
              </a:spcBef>
              <a:spcAft>
                <a:spcPts val="0"/>
              </a:spcAft>
              <a:buNone/>
            </a:pPr>
            <a:endParaRPr sz="800">
              <a:solidFill>
                <a:schemeClr val="lt1"/>
              </a:solidFill>
              <a:latin typeface="Calibri"/>
              <a:ea typeface="Calibri"/>
              <a:cs typeface="Calibri"/>
              <a:sym typeface="Calibri"/>
            </a:endParaRPr>
          </a:p>
        </p:txBody>
      </p:sp>
      <p:pic>
        <p:nvPicPr>
          <p:cNvPr id="114" name="Google Shape;114;p11"/>
          <p:cNvPicPr preferRelativeResize="0"/>
          <p:nvPr/>
        </p:nvPicPr>
        <p:blipFill rotWithShape="1">
          <a:blip r:embed="rId2">
            <a:alphaModFix/>
          </a:blip>
          <a:srcRect/>
          <a:stretch/>
        </p:blipFill>
        <p:spPr>
          <a:xfrm>
            <a:off x="-495728" y="844021"/>
            <a:ext cx="10085549" cy="4299480"/>
          </a:xfrm>
          <a:prstGeom prst="rect">
            <a:avLst/>
          </a:prstGeom>
          <a:noFill/>
          <a:ln>
            <a:noFill/>
          </a:ln>
        </p:spPr>
      </p:pic>
      <p:pic>
        <p:nvPicPr>
          <p:cNvPr id="115" name="Google Shape;115;p11"/>
          <p:cNvPicPr preferRelativeResize="0"/>
          <p:nvPr/>
        </p:nvPicPr>
        <p:blipFill rotWithShape="1">
          <a:blip r:embed="rId3">
            <a:alphaModFix/>
          </a:blip>
          <a:srcRect/>
          <a:stretch/>
        </p:blipFill>
        <p:spPr>
          <a:xfrm>
            <a:off x="7466819" y="3503963"/>
            <a:ext cx="1676916" cy="1640008"/>
          </a:xfrm>
          <a:prstGeom prst="rect">
            <a:avLst/>
          </a:prstGeom>
          <a:noFill/>
          <a:ln>
            <a:noFill/>
          </a:ln>
        </p:spPr>
      </p:pic>
      <p:sp>
        <p:nvSpPr>
          <p:cNvPr id="116" name="Google Shape;116;p11"/>
          <p:cNvSpPr/>
          <p:nvPr/>
        </p:nvSpPr>
        <p:spPr>
          <a:xfrm>
            <a:off x="7224564" y="832"/>
            <a:ext cx="181734" cy="457946"/>
          </a:xfrm>
          <a:custGeom>
            <a:avLst/>
            <a:gdLst/>
            <a:ahLst/>
            <a:cxnLst/>
            <a:rect l="l" t="t" r="r" b="b"/>
            <a:pathLst>
              <a:path w="399415" h="1006475" extrusionOk="0">
                <a:moveTo>
                  <a:pt x="399177" y="0"/>
                </a:moveTo>
                <a:lnTo>
                  <a:pt x="0" y="1006008"/>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17" name="Google Shape;117;p11"/>
          <p:cNvSpPr/>
          <p:nvPr/>
        </p:nvSpPr>
        <p:spPr>
          <a:xfrm>
            <a:off x="8643789" y="832"/>
            <a:ext cx="177689" cy="447545"/>
          </a:xfrm>
          <a:custGeom>
            <a:avLst/>
            <a:gdLst/>
            <a:ahLst/>
            <a:cxnLst/>
            <a:rect l="l" t="t" r="r" b="b"/>
            <a:pathLst>
              <a:path w="390525" h="983615" extrusionOk="0">
                <a:moveTo>
                  <a:pt x="390070" y="0"/>
                </a:moveTo>
                <a:lnTo>
                  <a:pt x="0" y="983056"/>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18" name="Google Shape;118;p11"/>
          <p:cNvSpPr/>
          <p:nvPr/>
        </p:nvSpPr>
        <p:spPr>
          <a:xfrm>
            <a:off x="7800827" y="832"/>
            <a:ext cx="451879" cy="1138365"/>
          </a:xfrm>
          <a:custGeom>
            <a:avLst/>
            <a:gdLst/>
            <a:ahLst/>
            <a:cxnLst/>
            <a:rect l="l" t="t" r="r" b="b"/>
            <a:pathLst>
              <a:path w="993140" h="2501900" extrusionOk="0">
                <a:moveTo>
                  <a:pt x="992513" y="0"/>
                </a:moveTo>
                <a:lnTo>
                  <a:pt x="0" y="2501334"/>
                </a:lnTo>
              </a:path>
            </a:pathLst>
          </a:custGeom>
          <a:noFill/>
          <a:ln w="20925" cap="flat" cmpd="sng">
            <a:solidFill>
              <a:srgbClr val="296E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19" name="Google Shape;119;p11"/>
          <p:cNvSpPr/>
          <p:nvPr/>
        </p:nvSpPr>
        <p:spPr>
          <a:xfrm>
            <a:off x="8977165" y="832"/>
            <a:ext cx="141573" cy="356822"/>
          </a:xfrm>
          <a:custGeom>
            <a:avLst/>
            <a:gdLst/>
            <a:ahLst/>
            <a:cxnLst/>
            <a:rect l="l" t="t" r="r" b="b"/>
            <a:pathLst>
              <a:path w="311150" h="784225" extrusionOk="0">
                <a:moveTo>
                  <a:pt x="311129" y="0"/>
                </a:moveTo>
                <a:lnTo>
                  <a:pt x="124177" y="471156"/>
                </a:lnTo>
                <a:lnTo>
                  <a:pt x="0" y="784108"/>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20" name="Google Shape;120;p11"/>
          <p:cNvSpPr/>
          <p:nvPr/>
        </p:nvSpPr>
        <p:spPr>
          <a:xfrm>
            <a:off x="8034189" y="832"/>
            <a:ext cx="372424" cy="938139"/>
          </a:xfrm>
          <a:custGeom>
            <a:avLst/>
            <a:gdLst/>
            <a:ahLst/>
            <a:cxnLst/>
            <a:rect l="l" t="t" r="r" b="b"/>
            <a:pathLst>
              <a:path w="818515" h="2061845" extrusionOk="0">
                <a:moveTo>
                  <a:pt x="818013" y="0"/>
                </a:moveTo>
                <a:lnTo>
                  <a:pt x="0" y="2061558"/>
                </a:lnTo>
              </a:path>
            </a:pathLst>
          </a:custGeom>
          <a:noFill/>
          <a:ln w="20925" cap="flat" cmpd="sng">
            <a:solidFill>
              <a:srgbClr val="24CC9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21" name="Google Shape;121;p11"/>
          <p:cNvSpPr/>
          <p:nvPr/>
        </p:nvSpPr>
        <p:spPr>
          <a:xfrm>
            <a:off x="7962752" y="832"/>
            <a:ext cx="82055" cy="206870"/>
          </a:xfrm>
          <a:custGeom>
            <a:avLst/>
            <a:gdLst/>
            <a:ahLst/>
            <a:cxnLst/>
            <a:rect l="l" t="t" r="r" b="b"/>
            <a:pathLst>
              <a:path w="180340" h="454659" extrusionOk="0">
                <a:moveTo>
                  <a:pt x="180253" y="0"/>
                </a:moveTo>
                <a:lnTo>
                  <a:pt x="0" y="454276"/>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122" name="Google Shape;122;p11"/>
          <p:cNvSpPr/>
          <p:nvPr/>
        </p:nvSpPr>
        <p:spPr>
          <a:xfrm>
            <a:off x="8381852" y="832"/>
            <a:ext cx="314639" cy="792810"/>
          </a:xfrm>
          <a:custGeom>
            <a:avLst/>
            <a:gdLst/>
            <a:ahLst/>
            <a:cxnLst/>
            <a:rect l="l" t="t" r="r" b="b"/>
            <a:pathLst>
              <a:path w="691515" h="1742439" extrusionOk="0">
                <a:moveTo>
                  <a:pt x="691291" y="0"/>
                </a:moveTo>
                <a:lnTo>
                  <a:pt x="0" y="1742195"/>
                </a:lnTo>
              </a:path>
            </a:pathLst>
          </a:custGeom>
          <a:noFill/>
          <a:ln w="20925" cap="flat" cmpd="sng">
            <a:solidFill>
              <a:srgbClr val="D91BD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pic>
        <p:nvPicPr>
          <p:cNvPr id="123" name="Google Shape;123;p11" descr="Icon&#10;&#10;Description automatically generated"/>
          <p:cNvPicPr preferRelativeResize="0"/>
          <p:nvPr/>
        </p:nvPicPr>
        <p:blipFill rotWithShape="1">
          <a:blip r:embed="rId4">
            <a:alphaModFix/>
          </a:blip>
          <a:srcRect/>
          <a:stretch/>
        </p:blipFill>
        <p:spPr>
          <a:xfrm>
            <a:off x="8652568" y="4625727"/>
            <a:ext cx="414196" cy="41419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16785" y="234856"/>
            <a:ext cx="8710500" cy="7401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600"/>
              <a:buNone/>
              <a:defRPr sz="2400" b="0" i="0" u="none" strike="noStrike" cap="none">
                <a:solidFill>
                  <a:srgbClr val="125EE2"/>
                </a:solidFill>
                <a:latin typeface="Arial"/>
                <a:ea typeface="Arial"/>
                <a:cs typeface="Arial"/>
                <a:sym typeface="Arial"/>
              </a:defRPr>
            </a:lvl1pPr>
            <a:lvl2pPr lvl="1">
              <a:spcBef>
                <a:spcPts val="0"/>
              </a:spcBef>
              <a:spcAft>
                <a:spcPts val="0"/>
              </a:spcAft>
              <a:buSzPts val="600"/>
              <a:buNone/>
              <a:defRPr sz="800"/>
            </a:lvl2pPr>
            <a:lvl3pPr lvl="2">
              <a:spcBef>
                <a:spcPts val="0"/>
              </a:spcBef>
              <a:spcAft>
                <a:spcPts val="0"/>
              </a:spcAft>
              <a:buSzPts val="600"/>
              <a:buNone/>
              <a:defRPr sz="800"/>
            </a:lvl3pPr>
            <a:lvl4pPr lvl="3">
              <a:spcBef>
                <a:spcPts val="0"/>
              </a:spcBef>
              <a:spcAft>
                <a:spcPts val="0"/>
              </a:spcAft>
              <a:buSzPts val="600"/>
              <a:buNone/>
              <a:defRPr sz="800"/>
            </a:lvl4pPr>
            <a:lvl5pPr lvl="4">
              <a:spcBef>
                <a:spcPts val="0"/>
              </a:spcBef>
              <a:spcAft>
                <a:spcPts val="0"/>
              </a:spcAft>
              <a:buSzPts val="600"/>
              <a:buNone/>
              <a:defRPr sz="800"/>
            </a:lvl5pPr>
            <a:lvl6pPr lvl="5">
              <a:spcBef>
                <a:spcPts val="0"/>
              </a:spcBef>
              <a:spcAft>
                <a:spcPts val="0"/>
              </a:spcAft>
              <a:buSzPts val="600"/>
              <a:buNone/>
              <a:defRPr sz="800"/>
            </a:lvl6pPr>
            <a:lvl7pPr lvl="6">
              <a:spcBef>
                <a:spcPts val="0"/>
              </a:spcBef>
              <a:spcAft>
                <a:spcPts val="0"/>
              </a:spcAft>
              <a:buSzPts val="600"/>
              <a:buNone/>
              <a:defRPr sz="800"/>
            </a:lvl7pPr>
            <a:lvl8pPr lvl="7">
              <a:spcBef>
                <a:spcPts val="0"/>
              </a:spcBef>
              <a:spcAft>
                <a:spcPts val="0"/>
              </a:spcAft>
              <a:buSzPts val="600"/>
              <a:buNone/>
              <a:defRPr sz="800"/>
            </a:lvl8pPr>
            <a:lvl9pPr lvl="8">
              <a:spcBef>
                <a:spcPts val="0"/>
              </a:spcBef>
              <a:spcAft>
                <a:spcPts val="0"/>
              </a:spcAft>
              <a:buSzPts val="600"/>
              <a:buNone/>
              <a:defRPr sz="800"/>
            </a:lvl9pPr>
          </a:lstStyle>
          <a:p>
            <a:endParaRPr/>
          </a:p>
        </p:txBody>
      </p:sp>
      <p:sp>
        <p:nvSpPr>
          <p:cNvPr id="11" name="Google Shape;11;p1"/>
          <p:cNvSpPr txBox="1">
            <a:spLocks noGrp="1"/>
          </p:cNvSpPr>
          <p:nvPr>
            <p:ph type="body" idx="1"/>
          </p:nvPr>
        </p:nvSpPr>
        <p:spPr>
          <a:xfrm>
            <a:off x="613349" y="1196947"/>
            <a:ext cx="7917300" cy="273420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600"/>
              <a:buNone/>
              <a:defRPr sz="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600"/>
              <a:buNone/>
              <a:defRPr sz="800" b="0" i="0" u="none" strike="noStrike" cap="none">
                <a:latin typeface="Calibri"/>
                <a:ea typeface="Calibri"/>
                <a:cs typeface="Calibri"/>
                <a:sym typeface="Calibri"/>
              </a:defRPr>
            </a:lvl2pPr>
            <a:lvl3pPr marL="1371600" marR="0" lvl="2" indent="-228600" algn="l" rtl="0">
              <a:spcBef>
                <a:spcPts val="0"/>
              </a:spcBef>
              <a:spcAft>
                <a:spcPts val="0"/>
              </a:spcAft>
              <a:buSzPts val="600"/>
              <a:buNone/>
              <a:defRPr sz="800" b="0" i="0" u="none" strike="noStrike" cap="none">
                <a:latin typeface="Calibri"/>
                <a:ea typeface="Calibri"/>
                <a:cs typeface="Calibri"/>
                <a:sym typeface="Calibri"/>
              </a:defRPr>
            </a:lvl3pPr>
            <a:lvl4pPr marL="1828800" marR="0" lvl="3" indent="-228600" algn="l" rtl="0">
              <a:spcBef>
                <a:spcPts val="0"/>
              </a:spcBef>
              <a:spcAft>
                <a:spcPts val="0"/>
              </a:spcAft>
              <a:buSzPts val="600"/>
              <a:buNone/>
              <a:defRPr sz="800" b="0" i="0" u="none" strike="noStrike" cap="none">
                <a:latin typeface="Calibri"/>
                <a:ea typeface="Calibri"/>
                <a:cs typeface="Calibri"/>
                <a:sym typeface="Calibri"/>
              </a:defRPr>
            </a:lvl4pPr>
            <a:lvl5pPr marL="2286000" marR="0" lvl="4" indent="-228600" algn="l" rtl="0">
              <a:spcBef>
                <a:spcPts val="0"/>
              </a:spcBef>
              <a:spcAft>
                <a:spcPts val="0"/>
              </a:spcAft>
              <a:buSzPts val="600"/>
              <a:buNone/>
              <a:defRPr sz="800" b="0" i="0" u="none" strike="noStrike" cap="none">
                <a:latin typeface="Calibri"/>
                <a:ea typeface="Calibri"/>
                <a:cs typeface="Calibri"/>
                <a:sym typeface="Calibri"/>
              </a:defRPr>
            </a:lvl5pPr>
            <a:lvl6pPr marL="2743200" marR="0" lvl="5" indent="-228600" algn="l" rtl="0">
              <a:spcBef>
                <a:spcPts val="0"/>
              </a:spcBef>
              <a:spcAft>
                <a:spcPts val="0"/>
              </a:spcAft>
              <a:buSzPts val="600"/>
              <a:buNone/>
              <a:defRPr sz="800" b="0" i="0" u="none" strike="noStrike" cap="none">
                <a:latin typeface="Calibri"/>
                <a:ea typeface="Calibri"/>
                <a:cs typeface="Calibri"/>
                <a:sym typeface="Calibri"/>
              </a:defRPr>
            </a:lvl6pPr>
            <a:lvl7pPr marL="3200400" marR="0" lvl="6" indent="-228600" algn="l" rtl="0">
              <a:spcBef>
                <a:spcPts val="0"/>
              </a:spcBef>
              <a:spcAft>
                <a:spcPts val="0"/>
              </a:spcAft>
              <a:buSzPts val="600"/>
              <a:buNone/>
              <a:defRPr sz="800" b="0" i="0" u="none" strike="noStrike" cap="none">
                <a:latin typeface="Calibri"/>
                <a:ea typeface="Calibri"/>
                <a:cs typeface="Calibri"/>
                <a:sym typeface="Calibri"/>
              </a:defRPr>
            </a:lvl7pPr>
            <a:lvl8pPr marL="3657600" marR="0" lvl="7" indent="-228600" algn="l" rtl="0">
              <a:spcBef>
                <a:spcPts val="0"/>
              </a:spcBef>
              <a:spcAft>
                <a:spcPts val="0"/>
              </a:spcAft>
              <a:buSzPts val="600"/>
              <a:buNone/>
              <a:defRPr sz="800" b="0" i="0" u="none" strike="noStrike" cap="none">
                <a:latin typeface="Calibri"/>
                <a:ea typeface="Calibri"/>
                <a:cs typeface="Calibri"/>
                <a:sym typeface="Calibri"/>
              </a:defRPr>
            </a:lvl8pPr>
            <a:lvl9pPr marL="4114800" marR="0" lvl="8" indent="-228600" algn="l" rtl="0">
              <a:spcBef>
                <a:spcPts val="0"/>
              </a:spcBef>
              <a:spcAft>
                <a:spcPts val="0"/>
              </a:spcAft>
              <a:buSzPts val="600"/>
              <a:buNone/>
              <a:defRPr sz="800" b="0" i="0" u="none" strike="noStrike" cap="none">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6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600"/>
              <a:buNone/>
              <a:defRPr sz="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600"/>
              <a:buNone/>
              <a:defRPr sz="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600"/>
              <a:buNone/>
              <a:defRPr sz="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600"/>
              <a:buNone/>
              <a:defRPr sz="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600"/>
              <a:buNone/>
              <a:defRPr sz="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600"/>
              <a:buNone/>
              <a:defRPr sz="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600"/>
              <a:buNone/>
              <a:defRPr sz="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600"/>
              <a:buNone/>
              <a:defRPr sz="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6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600"/>
              <a:buNone/>
              <a:defRPr sz="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600"/>
              <a:buNone/>
              <a:defRPr sz="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600"/>
              <a:buNone/>
              <a:defRPr sz="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600"/>
              <a:buNone/>
              <a:defRPr sz="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600"/>
              <a:buNone/>
              <a:defRPr sz="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600"/>
              <a:buNone/>
              <a:defRPr sz="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600"/>
              <a:buNone/>
              <a:defRPr sz="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600"/>
              <a:buNone/>
              <a:defRPr sz="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83681" y="4783455"/>
            <a:ext cx="2103000" cy="12300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35"/>
        <p:cNvGrpSpPr/>
        <p:nvPr/>
      </p:nvGrpSpPr>
      <p:grpSpPr>
        <a:xfrm>
          <a:off x="0" y="0"/>
          <a:ext cx="0" cy="0"/>
          <a:chOff x="0" y="0"/>
          <a:chExt cx="0" cy="0"/>
        </a:xfrm>
      </p:grpSpPr>
      <p:sp>
        <p:nvSpPr>
          <p:cNvPr id="236" name="Google Shape;236;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37" name="Google Shape;237;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238" name="Google Shape;23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1.xml"/><Relationship Id="rId5" Type="http://schemas.openxmlformats.org/officeDocument/2006/relationships/image" Target="../media/image6.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7.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7"/>
          <p:cNvSpPr txBox="1"/>
          <p:nvPr/>
        </p:nvSpPr>
        <p:spPr>
          <a:xfrm>
            <a:off x="266000" y="1678475"/>
            <a:ext cx="8804100" cy="2108700"/>
          </a:xfrm>
          <a:prstGeom prst="rect">
            <a:avLst/>
          </a:prstGeom>
          <a:noFill/>
          <a:ln>
            <a:noFill/>
          </a:ln>
        </p:spPr>
        <p:txBody>
          <a:bodyPr spcFirstLastPara="1" wrap="square" lIns="68575" tIns="68575" rIns="68575" bIns="68575" anchor="t" anchorCtr="0">
            <a:spAutoFit/>
          </a:bodyPr>
          <a:lstStyle/>
          <a:p>
            <a:pPr marL="0" lvl="0" indent="0" algn="l" rtl="0">
              <a:lnSpc>
                <a:spcPct val="100000"/>
              </a:lnSpc>
              <a:spcBef>
                <a:spcPts val="0"/>
              </a:spcBef>
              <a:spcAft>
                <a:spcPts val="0"/>
              </a:spcAft>
              <a:buNone/>
            </a:pPr>
            <a:r>
              <a:rPr lang="en-US" sz="2500" b="1">
                <a:solidFill>
                  <a:srgbClr val="222222"/>
                </a:solidFill>
                <a:highlight>
                  <a:srgbClr val="FFFFFF"/>
                </a:highlight>
              </a:rPr>
              <a:t>North Carolina Innovation Council</a:t>
            </a:r>
            <a:endParaRPr sz="2500" b="1">
              <a:solidFill>
                <a:srgbClr val="222222"/>
              </a:solidFill>
              <a:highlight>
                <a:srgbClr val="FFFFFF"/>
              </a:highlight>
            </a:endParaRPr>
          </a:p>
          <a:p>
            <a:pPr marL="0" lvl="0" indent="0" algn="l" rtl="0">
              <a:lnSpc>
                <a:spcPct val="100000"/>
              </a:lnSpc>
              <a:spcBef>
                <a:spcPts val="0"/>
              </a:spcBef>
              <a:spcAft>
                <a:spcPts val="0"/>
              </a:spcAft>
              <a:buNone/>
            </a:pPr>
            <a:endParaRPr sz="23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r>
              <a:rPr lang="en-US" sz="1800" i="1">
                <a:solidFill>
                  <a:schemeClr val="dk1"/>
                </a:solidFill>
                <a:latin typeface="Montserrat"/>
                <a:ea typeface="Montserrat"/>
                <a:cs typeface="Montserrat"/>
                <a:sym typeface="Montserrat"/>
              </a:rPr>
              <a:t>Solutions for the Tokenized Economy</a:t>
            </a:r>
            <a:endParaRPr sz="1800" i="1">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r>
              <a:rPr lang="en-US" sz="2300" b="1">
                <a:solidFill>
                  <a:schemeClr val="dk1"/>
                </a:solidFill>
                <a:latin typeface="Montserrat"/>
                <a:ea typeface="Montserrat"/>
                <a:cs typeface="Montserrat"/>
                <a:sym typeface="Montserrat"/>
              </a:rPr>
              <a:t>Accounting and Income Tax Revenue Examination</a:t>
            </a:r>
            <a:r>
              <a:rPr lang="en-US" sz="2300" b="1" i="1">
                <a:solidFill>
                  <a:schemeClr val="dk1"/>
                </a:solidFill>
                <a:latin typeface="Montserrat"/>
                <a:ea typeface="Montserrat"/>
                <a:cs typeface="Montserrat"/>
                <a:sym typeface="Montserrat"/>
              </a:rPr>
              <a:t> </a:t>
            </a:r>
            <a:endParaRPr sz="2300" b="1" i="1">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br>
              <a:rPr lang="en-US" sz="2300">
                <a:solidFill>
                  <a:schemeClr val="dk1"/>
                </a:solidFill>
                <a:latin typeface="Montserrat"/>
                <a:ea typeface="Montserrat"/>
                <a:cs typeface="Montserrat"/>
                <a:sym typeface="Montserrat"/>
              </a:rPr>
            </a:br>
            <a:endParaRPr sz="300">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1300">
                <a:solidFill>
                  <a:schemeClr val="dk1"/>
                </a:solidFill>
                <a:latin typeface="Montserrat"/>
                <a:ea typeface="Montserrat"/>
                <a:cs typeface="Montserrat"/>
                <a:sym typeface="Montserrat"/>
              </a:rPr>
              <a:t>2022</a:t>
            </a:r>
            <a:endParaRPr sz="2300">
              <a:solidFill>
                <a:schemeClr val="dk1"/>
              </a:solidFill>
              <a:latin typeface="Montserrat"/>
              <a:ea typeface="Montserrat"/>
              <a:cs typeface="Montserrat"/>
              <a:sym typeface="Montserrat"/>
            </a:endParaRPr>
          </a:p>
        </p:txBody>
      </p:sp>
      <p:pic>
        <p:nvPicPr>
          <p:cNvPr id="346" name="Google Shape;346;p37"/>
          <p:cNvPicPr preferRelativeResize="0"/>
          <p:nvPr/>
        </p:nvPicPr>
        <p:blipFill>
          <a:blip r:embed="rId3">
            <a:alphaModFix/>
          </a:blip>
          <a:stretch>
            <a:fillRect/>
          </a:stretch>
        </p:blipFill>
        <p:spPr>
          <a:xfrm>
            <a:off x="352724" y="324049"/>
            <a:ext cx="3124451" cy="738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38"/>
          <p:cNvPicPr preferRelativeResize="0"/>
          <p:nvPr/>
        </p:nvPicPr>
        <p:blipFill rotWithShape="1">
          <a:blip r:embed="rId3">
            <a:alphaModFix/>
          </a:blip>
          <a:srcRect/>
          <a:stretch/>
        </p:blipFill>
        <p:spPr>
          <a:xfrm>
            <a:off x="1869916" y="110903"/>
            <a:ext cx="4894980" cy="49216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9"/>
          <p:cNvSpPr txBox="1">
            <a:spLocks noGrp="1"/>
          </p:cNvSpPr>
          <p:nvPr>
            <p:ph type="title"/>
          </p:nvPr>
        </p:nvSpPr>
        <p:spPr>
          <a:xfrm>
            <a:off x="628650" y="408023"/>
            <a:ext cx="7886700" cy="318600"/>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0"/>
              </a:spcBef>
              <a:spcAft>
                <a:spcPts val="0"/>
              </a:spcAft>
              <a:buSzPts val="3300"/>
              <a:buNone/>
            </a:pPr>
            <a:r>
              <a:rPr lang="en-US" sz="1800" b="1">
                <a:solidFill>
                  <a:srgbClr val="0097A7"/>
                </a:solidFill>
                <a:latin typeface="Roboto"/>
                <a:ea typeface="Roboto"/>
                <a:cs typeface="Roboto"/>
                <a:sym typeface="Roboto"/>
              </a:rPr>
              <a:t>Smart Contracts</a:t>
            </a:r>
            <a:endParaRPr sz="1800">
              <a:solidFill>
                <a:srgbClr val="0097A7"/>
              </a:solidFill>
              <a:latin typeface="Roboto Light"/>
              <a:ea typeface="Roboto Light"/>
              <a:cs typeface="Roboto Light"/>
              <a:sym typeface="Roboto Light"/>
            </a:endParaRPr>
          </a:p>
        </p:txBody>
      </p:sp>
      <p:sp>
        <p:nvSpPr>
          <p:cNvPr id="359" name="Google Shape;359;p39"/>
          <p:cNvSpPr txBox="1"/>
          <p:nvPr/>
        </p:nvSpPr>
        <p:spPr>
          <a:xfrm>
            <a:off x="416531" y="833475"/>
            <a:ext cx="8175300" cy="2078100"/>
          </a:xfrm>
          <a:prstGeom prst="rect">
            <a:avLst/>
          </a:prstGeom>
          <a:noFill/>
          <a:ln>
            <a:noFill/>
          </a:ln>
        </p:spPr>
        <p:txBody>
          <a:bodyPr spcFirstLastPara="1" wrap="square" lIns="68575" tIns="68575" rIns="68575" bIns="68575" anchor="t" anchorCtr="0">
            <a:spAutoFit/>
          </a:bodyPr>
          <a:lstStyle/>
          <a:p>
            <a:pPr marL="342900" marR="0" lvl="0" indent="-254000" algn="l" rtl="0">
              <a:lnSpc>
                <a:spcPct val="100000"/>
              </a:lnSpc>
              <a:spcBef>
                <a:spcPts val="0"/>
              </a:spcBef>
              <a:spcAft>
                <a:spcPts val="0"/>
              </a:spcAft>
              <a:buClr>
                <a:srgbClr val="111111"/>
              </a:buClr>
              <a:buSzPts val="1400"/>
              <a:buFont typeface="Roboto"/>
              <a:buChar char="●"/>
            </a:pPr>
            <a:r>
              <a:rPr lang="en-US" sz="1400" b="0" i="0" u="none" strike="noStrike" cap="none">
                <a:solidFill>
                  <a:srgbClr val="111111"/>
                </a:solidFill>
                <a:highlight>
                  <a:srgbClr val="FFFFFF"/>
                </a:highlight>
                <a:latin typeface="Roboto Light"/>
                <a:ea typeface="Roboto Light"/>
                <a:cs typeface="Roboto Light"/>
                <a:sym typeface="Roboto Light"/>
              </a:rPr>
              <a:t>Smart contracts are simply programs stored on a blockchain that run when predetermined conditions are met. They typically are used to automate the execution of an agreement so that all participants can be immediately certain of the outcome, without any intermediary’s involvement or time loss. They can also automate a workflow, triggering the next action when conditions are met.</a:t>
            </a:r>
            <a:endParaRPr sz="1400" b="0" i="0" u="none" strike="noStrike" cap="none">
              <a:solidFill>
                <a:srgbClr val="111111"/>
              </a:solidFill>
              <a:highlight>
                <a:srgbClr val="FFFFFF"/>
              </a:highlight>
              <a:latin typeface="Roboto Light"/>
              <a:ea typeface="Roboto Light"/>
              <a:cs typeface="Roboto Light"/>
              <a:sym typeface="Roboto Light"/>
            </a:endParaRPr>
          </a:p>
          <a:p>
            <a:pPr marL="3429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1111"/>
              </a:solidFill>
              <a:highlight>
                <a:srgbClr val="FFFFFF"/>
              </a:highlight>
              <a:latin typeface="Roboto Light"/>
              <a:ea typeface="Roboto Light"/>
              <a:cs typeface="Roboto Light"/>
              <a:sym typeface="Roboto Light"/>
            </a:endParaRPr>
          </a:p>
          <a:p>
            <a:pPr marL="342900" marR="0" lvl="0" indent="-254000" algn="l" rtl="0">
              <a:lnSpc>
                <a:spcPct val="100000"/>
              </a:lnSpc>
              <a:spcBef>
                <a:spcPts val="0"/>
              </a:spcBef>
              <a:spcAft>
                <a:spcPts val="0"/>
              </a:spcAft>
              <a:buClr>
                <a:srgbClr val="111111"/>
              </a:buClr>
              <a:buSzPts val="1400"/>
              <a:buFont typeface="Roboto"/>
              <a:buChar char="●"/>
            </a:pPr>
            <a:r>
              <a:rPr lang="en-US" sz="1400" b="0" i="0" u="none" strike="noStrike" cap="none">
                <a:solidFill>
                  <a:srgbClr val="111111"/>
                </a:solidFill>
                <a:highlight>
                  <a:srgbClr val="FFFFFF"/>
                </a:highlight>
                <a:latin typeface="Roboto Light"/>
                <a:ea typeface="Roboto Light"/>
                <a:cs typeface="Roboto Light"/>
                <a:sym typeface="Roboto Light"/>
              </a:rPr>
              <a:t>Smart contracts have many use cases including executing trades, enabling lending and borrowing of digital assets against liquidity pools, and minting NFTs, among many others, and are employed heavily on blockchains and in the DeFi space.</a:t>
            </a:r>
            <a:endParaRPr sz="1400" b="0" i="0" u="none" strike="noStrike" cap="none">
              <a:solidFill>
                <a:srgbClr val="111111"/>
              </a:solidFill>
              <a:highlight>
                <a:srgbClr val="FFFFFF"/>
              </a:highlight>
              <a:latin typeface="Roboto Light"/>
              <a:ea typeface="Roboto Light"/>
              <a:cs typeface="Roboto Light"/>
              <a:sym typeface="Roboto Light"/>
            </a:endParaRPr>
          </a:p>
          <a:p>
            <a:pPr marL="3429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1111"/>
              </a:solidFill>
              <a:highlight>
                <a:srgbClr val="FFFFFF"/>
              </a:highlight>
              <a:latin typeface="Roboto"/>
              <a:ea typeface="Roboto"/>
              <a:cs typeface="Roboto"/>
              <a:sym typeface="Roboto"/>
            </a:endParaRPr>
          </a:p>
        </p:txBody>
      </p:sp>
      <p:pic>
        <p:nvPicPr>
          <p:cNvPr id="360" name="Google Shape;360;p39"/>
          <p:cNvPicPr preferRelativeResize="0"/>
          <p:nvPr/>
        </p:nvPicPr>
        <p:blipFill rotWithShape="1">
          <a:blip r:embed="rId3">
            <a:alphaModFix/>
          </a:blip>
          <a:srcRect/>
          <a:stretch/>
        </p:blipFill>
        <p:spPr>
          <a:xfrm>
            <a:off x="2090530" y="3134433"/>
            <a:ext cx="4856755" cy="16010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0"/>
          <p:cNvSpPr txBox="1"/>
          <p:nvPr/>
        </p:nvSpPr>
        <p:spPr>
          <a:xfrm>
            <a:off x="457175" y="180500"/>
            <a:ext cx="37383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latin typeface="Montserrat Medium"/>
              <a:ea typeface="Montserrat Medium"/>
              <a:cs typeface="Montserrat Medium"/>
              <a:sym typeface="Montserrat Medium"/>
            </a:endParaRPr>
          </a:p>
          <a:p>
            <a:pPr marL="0" lvl="0" indent="0" algn="l" rtl="0">
              <a:spcBef>
                <a:spcPts val="0"/>
              </a:spcBef>
              <a:spcAft>
                <a:spcPts val="0"/>
              </a:spcAft>
              <a:buNone/>
            </a:pPr>
            <a:endParaRPr sz="500">
              <a:latin typeface="Montserrat"/>
              <a:ea typeface="Montserrat"/>
              <a:cs typeface="Montserrat"/>
              <a:sym typeface="Montserrat"/>
            </a:endParaRPr>
          </a:p>
          <a:p>
            <a:pPr marL="0" lvl="0" indent="0" algn="l" rtl="0">
              <a:spcBef>
                <a:spcPts val="0"/>
              </a:spcBef>
              <a:spcAft>
                <a:spcPts val="0"/>
              </a:spcAft>
              <a:buNone/>
            </a:pPr>
            <a:r>
              <a:rPr lang="en-US" sz="2900">
                <a:latin typeface="Montserrat Light"/>
                <a:ea typeface="Montserrat Light"/>
                <a:cs typeface="Montserrat Light"/>
                <a:sym typeface="Montserrat Light"/>
              </a:rPr>
              <a:t>The TaxBit </a:t>
            </a:r>
            <a:r>
              <a:rPr lang="en-US" sz="2900">
                <a:latin typeface="Montserrat"/>
                <a:ea typeface="Montserrat"/>
                <a:cs typeface="Montserrat"/>
                <a:sym typeface="Montserrat"/>
              </a:rPr>
              <a:t>platform</a:t>
            </a:r>
            <a:r>
              <a:rPr lang="en-US" sz="2900">
                <a:latin typeface="Montserrat Light"/>
                <a:ea typeface="Montserrat Light"/>
                <a:cs typeface="Montserrat Light"/>
                <a:sym typeface="Montserrat Light"/>
              </a:rPr>
              <a:t> connects the tokenized economy</a:t>
            </a:r>
            <a:endParaRPr sz="3000">
              <a:latin typeface="Montserrat Light"/>
              <a:ea typeface="Montserrat Light"/>
              <a:cs typeface="Montserrat Light"/>
              <a:sym typeface="Montserrat Light"/>
            </a:endParaRPr>
          </a:p>
          <a:p>
            <a:pPr marL="0" lvl="0" indent="0" algn="l" rtl="0">
              <a:spcBef>
                <a:spcPts val="0"/>
              </a:spcBef>
              <a:spcAft>
                <a:spcPts val="0"/>
              </a:spcAft>
              <a:buNone/>
            </a:pPr>
            <a:endParaRPr sz="1900">
              <a:latin typeface="Montserrat Light"/>
              <a:ea typeface="Montserrat Light"/>
              <a:cs typeface="Montserrat Light"/>
              <a:sym typeface="Montserrat Light"/>
            </a:endParaRPr>
          </a:p>
          <a:p>
            <a:pPr marL="0" lvl="0" indent="0" algn="l" rtl="0">
              <a:spcBef>
                <a:spcPts val="0"/>
              </a:spcBef>
              <a:spcAft>
                <a:spcPts val="0"/>
              </a:spcAft>
              <a:buNone/>
            </a:pPr>
            <a:r>
              <a:rPr lang="en-US" sz="1500">
                <a:solidFill>
                  <a:srgbClr val="666666"/>
                </a:solidFill>
                <a:latin typeface="Montserrat Light"/>
                <a:ea typeface="Montserrat Light"/>
                <a:cs typeface="Montserrat Light"/>
                <a:sym typeface="Montserrat Light"/>
              </a:rPr>
              <a:t>We serve </a:t>
            </a:r>
            <a:r>
              <a:rPr lang="en-US" sz="1500" b="1">
                <a:solidFill>
                  <a:srgbClr val="666666"/>
                </a:solidFill>
                <a:latin typeface="Montserrat"/>
                <a:ea typeface="Montserrat"/>
                <a:cs typeface="Montserrat"/>
                <a:sym typeface="Montserrat"/>
              </a:rPr>
              <a:t>consumers</a:t>
            </a:r>
            <a:r>
              <a:rPr lang="en-US" sz="1500">
                <a:solidFill>
                  <a:srgbClr val="666666"/>
                </a:solidFill>
                <a:latin typeface="Montserrat Light"/>
                <a:ea typeface="Montserrat Light"/>
                <a:cs typeface="Montserrat Light"/>
                <a:sym typeface="Montserrat Light"/>
              </a:rPr>
              <a:t>, </a:t>
            </a:r>
            <a:r>
              <a:rPr lang="en-US" sz="1500" b="1">
                <a:solidFill>
                  <a:srgbClr val="666666"/>
                </a:solidFill>
                <a:latin typeface="Montserrat"/>
                <a:ea typeface="Montserrat"/>
                <a:cs typeface="Montserrat"/>
                <a:sym typeface="Montserrat"/>
              </a:rPr>
              <a:t>enterprises</a:t>
            </a:r>
            <a:r>
              <a:rPr lang="en-US" sz="1500">
                <a:solidFill>
                  <a:srgbClr val="666666"/>
                </a:solidFill>
                <a:latin typeface="Montserrat Light"/>
                <a:ea typeface="Montserrat Light"/>
                <a:cs typeface="Montserrat Light"/>
                <a:sym typeface="Montserrat Light"/>
              </a:rPr>
              <a:t>, and </a:t>
            </a:r>
            <a:r>
              <a:rPr lang="en-US" sz="1500" b="1">
                <a:solidFill>
                  <a:srgbClr val="666666"/>
                </a:solidFill>
                <a:latin typeface="Montserrat"/>
                <a:ea typeface="Montserrat"/>
                <a:cs typeface="Montserrat"/>
                <a:sym typeface="Montserrat"/>
              </a:rPr>
              <a:t>governments</a:t>
            </a:r>
            <a:endParaRPr sz="2500" b="1">
              <a:solidFill>
                <a:srgbClr val="666666"/>
              </a:solidFill>
              <a:latin typeface="Montserrat"/>
              <a:ea typeface="Montserrat"/>
              <a:cs typeface="Montserrat"/>
              <a:sym typeface="Montserrat"/>
            </a:endParaRPr>
          </a:p>
        </p:txBody>
      </p:sp>
      <p:sp>
        <p:nvSpPr>
          <p:cNvPr id="366" name="Google Shape;366;p40"/>
          <p:cNvSpPr/>
          <p:nvPr/>
        </p:nvSpPr>
        <p:spPr>
          <a:xfrm>
            <a:off x="5455486" y="918022"/>
            <a:ext cx="1670700" cy="1322700"/>
          </a:xfrm>
          <a:prstGeom prst="triangle">
            <a:avLst>
              <a:gd name="adj" fmla="val 51174"/>
            </a:avLst>
          </a:prstGeom>
          <a:gradFill>
            <a:gsLst>
              <a:gs pos="0">
                <a:srgbClr val="0D89CF"/>
              </a:gs>
              <a:gs pos="0">
                <a:srgbClr val="999999"/>
              </a:gs>
              <a:gs pos="0">
                <a:srgbClr val="0D89CF"/>
              </a:gs>
              <a:gs pos="50000">
                <a:srgbClr val="1CB9D0"/>
              </a:gs>
              <a:gs pos="100000">
                <a:srgbClr val="1FD9AC"/>
              </a:gs>
              <a:gs pos="100000">
                <a:srgbClr val="737373"/>
              </a:gs>
            </a:gsLst>
            <a:lin ang="809933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67" name="Google Shape;367;p40"/>
          <p:cNvSpPr txBox="1"/>
          <p:nvPr/>
        </p:nvSpPr>
        <p:spPr>
          <a:xfrm>
            <a:off x="6951560" y="2171188"/>
            <a:ext cx="13740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latin typeface="Montserrat SemiBold"/>
                <a:ea typeface="Montserrat SemiBold"/>
                <a:cs typeface="Montserrat SemiBold"/>
                <a:sym typeface="Montserrat SemiBold"/>
              </a:rPr>
              <a:t>Enterprise Tax</a:t>
            </a:r>
            <a:endParaRPr sz="1400">
              <a:latin typeface="Montserrat SemiBold"/>
              <a:ea typeface="Montserrat SemiBold"/>
              <a:cs typeface="Montserrat SemiBold"/>
              <a:sym typeface="Montserrat SemiBold"/>
            </a:endParaRPr>
          </a:p>
        </p:txBody>
      </p:sp>
      <p:sp>
        <p:nvSpPr>
          <p:cNvPr id="368" name="Google Shape;368;p40"/>
          <p:cNvSpPr txBox="1"/>
          <p:nvPr/>
        </p:nvSpPr>
        <p:spPr>
          <a:xfrm>
            <a:off x="5415168" y="554772"/>
            <a:ext cx="17511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000000"/>
                </a:solidFill>
                <a:latin typeface="Montserrat SemiBold"/>
                <a:ea typeface="Montserrat SemiBold"/>
                <a:cs typeface="Montserrat SemiBold"/>
                <a:sym typeface="Montserrat SemiBold"/>
              </a:rPr>
              <a:t>Government</a:t>
            </a:r>
            <a:endParaRPr sz="1400">
              <a:latin typeface="Montserrat SemiBold"/>
              <a:ea typeface="Montserrat SemiBold"/>
              <a:cs typeface="Montserrat SemiBold"/>
              <a:sym typeface="Montserrat SemiBold"/>
            </a:endParaRPr>
          </a:p>
        </p:txBody>
      </p:sp>
      <p:sp>
        <p:nvSpPr>
          <p:cNvPr id="369" name="Google Shape;369;p40"/>
          <p:cNvSpPr txBox="1"/>
          <p:nvPr/>
        </p:nvSpPr>
        <p:spPr>
          <a:xfrm>
            <a:off x="4418425" y="2240507"/>
            <a:ext cx="12699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000000"/>
                </a:solidFill>
                <a:latin typeface="Montserrat SemiBold"/>
                <a:ea typeface="Montserrat SemiBold"/>
                <a:cs typeface="Montserrat SemiBold"/>
                <a:sym typeface="Montserrat SemiBold"/>
              </a:rPr>
              <a:t>Consumer</a:t>
            </a:r>
            <a:endParaRPr sz="1400">
              <a:latin typeface="Montserrat SemiBold"/>
              <a:ea typeface="Montserrat SemiBold"/>
              <a:cs typeface="Montserrat SemiBold"/>
              <a:sym typeface="Montserrat SemiBold"/>
            </a:endParaRPr>
          </a:p>
        </p:txBody>
      </p:sp>
      <p:cxnSp>
        <p:nvCxnSpPr>
          <p:cNvPr id="370" name="Google Shape;370;p40"/>
          <p:cNvCxnSpPr/>
          <p:nvPr/>
        </p:nvCxnSpPr>
        <p:spPr>
          <a:xfrm rot="10800000" flipH="1">
            <a:off x="5192403" y="1150082"/>
            <a:ext cx="600000" cy="840600"/>
          </a:xfrm>
          <a:prstGeom prst="straightConnector1">
            <a:avLst/>
          </a:prstGeom>
          <a:noFill/>
          <a:ln w="9525" cap="flat" cmpd="sng">
            <a:solidFill>
              <a:srgbClr val="3F3F3F"/>
            </a:solidFill>
            <a:prstDash val="solid"/>
            <a:miter lim="800000"/>
            <a:headEnd type="none" w="sm" len="sm"/>
            <a:tailEnd type="triangle" w="med" len="med"/>
          </a:ln>
        </p:spPr>
      </p:cxnSp>
      <p:cxnSp>
        <p:nvCxnSpPr>
          <p:cNvPr id="371" name="Google Shape;371;p40"/>
          <p:cNvCxnSpPr/>
          <p:nvPr/>
        </p:nvCxnSpPr>
        <p:spPr>
          <a:xfrm flipH="1">
            <a:off x="4943809" y="1023231"/>
            <a:ext cx="582000" cy="795300"/>
          </a:xfrm>
          <a:prstGeom prst="straightConnector1">
            <a:avLst/>
          </a:prstGeom>
          <a:noFill/>
          <a:ln w="9525" cap="flat" cmpd="sng">
            <a:solidFill>
              <a:srgbClr val="3F3F3F"/>
            </a:solidFill>
            <a:prstDash val="solid"/>
            <a:miter lim="800000"/>
            <a:headEnd type="none" w="sm" len="sm"/>
            <a:tailEnd type="triangle" w="med" len="med"/>
          </a:ln>
        </p:spPr>
      </p:cxnSp>
      <p:sp>
        <p:nvSpPr>
          <p:cNvPr id="372" name="Google Shape;372;p40"/>
          <p:cNvSpPr txBox="1"/>
          <p:nvPr/>
        </p:nvSpPr>
        <p:spPr>
          <a:xfrm rot="-3238307">
            <a:off x="4662164" y="1374297"/>
            <a:ext cx="1490861" cy="246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rgbClr val="000000"/>
                </a:solidFill>
                <a:latin typeface="Montserrat Light"/>
                <a:ea typeface="Montserrat Light"/>
                <a:cs typeface="Montserrat Light"/>
                <a:sym typeface="Montserrat Light"/>
              </a:rPr>
              <a:t>Forms 8949</a:t>
            </a:r>
            <a:endParaRPr sz="1300">
              <a:latin typeface="Montserrat Light"/>
              <a:ea typeface="Montserrat Light"/>
              <a:cs typeface="Montserrat Light"/>
              <a:sym typeface="Montserrat Light"/>
            </a:endParaRPr>
          </a:p>
        </p:txBody>
      </p:sp>
      <p:sp>
        <p:nvSpPr>
          <p:cNvPr id="373" name="Google Shape;373;p40"/>
          <p:cNvSpPr txBox="1"/>
          <p:nvPr/>
        </p:nvSpPr>
        <p:spPr>
          <a:xfrm rot="-3221980">
            <a:off x="4379203" y="1203719"/>
            <a:ext cx="1490834" cy="2463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rgbClr val="000000"/>
                </a:solidFill>
                <a:latin typeface="Montserrat Light"/>
                <a:ea typeface="Montserrat Light"/>
                <a:cs typeface="Montserrat Light"/>
                <a:sym typeface="Montserrat Light"/>
              </a:rPr>
              <a:t>Examinations</a:t>
            </a:r>
            <a:endParaRPr sz="1300">
              <a:latin typeface="Montserrat Light"/>
              <a:ea typeface="Montserrat Light"/>
              <a:cs typeface="Montserrat Light"/>
              <a:sym typeface="Montserrat Light"/>
            </a:endParaRPr>
          </a:p>
        </p:txBody>
      </p:sp>
      <p:sp>
        <p:nvSpPr>
          <p:cNvPr id="374" name="Google Shape;374;p40"/>
          <p:cNvSpPr txBox="1"/>
          <p:nvPr/>
        </p:nvSpPr>
        <p:spPr>
          <a:xfrm rot="3235312">
            <a:off x="6527804" y="1403454"/>
            <a:ext cx="1120247" cy="246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rgbClr val="000000"/>
                </a:solidFill>
                <a:latin typeface="Montserrat Light"/>
                <a:ea typeface="Montserrat Light"/>
                <a:cs typeface="Montserrat Light"/>
                <a:sym typeface="Montserrat Light"/>
              </a:rPr>
              <a:t>Forms 1099</a:t>
            </a:r>
            <a:endParaRPr sz="1300">
              <a:latin typeface="Montserrat Light"/>
              <a:ea typeface="Montserrat Light"/>
              <a:cs typeface="Montserrat Light"/>
              <a:sym typeface="Montserrat Light"/>
            </a:endParaRPr>
          </a:p>
        </p:txBody>
      </p:sp>
      <p:cxnSp>
        <p:nvCxnSpPr>
          <p:cNvPr id="375" name="Google Shape;375;p40"/>
          <p:cNvCxnSpPr/>
          <p:nvPr/>
        </p:nvCxnSpPr>
        <p:spPr>
          <a:xfrm rot="10800000">
            <a:off x="5599326" y="2426085"/>
            <a:ext cx="1510500" cy="0"/>
          </a:xfrm>
          <a:prstGeom prst="straightConnector1">
            <a:avLst/>
          </a:prstGeom>
          <a:noFill/>
          <a:ln w="9525" cap="flat" cmpd="sng">
            <a:solidFill>
              <a:srgbClr val="3F3F3F"/>
            </a:solidFill>
            <a:prstDash val="solid"/>
            <a:miter lim="800000"/>
            <a:headEnd type="none" w="sm" len="sm"/>
            <a:tailEnd type="triangle" w="med" len="med"/>
          </a:ln>
        </p:spPr>
      </p:cxnSp>
      <p:sp>
        <p:nvSpPr>
          <p:cNvPr id="376" name="Google Shape;376;p40"/>
          <p:cNvSpPr txBox="1"/>
          <p:nvPr/>
        </p:nvSpPr>
        <p:spPr>
          <a:xfrm>
            <a:off x="5610357" y="2432942"/>
            <a:ext cx="14907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rgbClr val="000000"/>
                </a:solidFill>
                <a:latin typeface="Montserrat Light"/>
                <a:ea typeface="Montserrat Light"/>
                <a:cs typeface="Montserrat Light"/>
                <a:sym typeface="Montserrat Light"/>
              </a:rPr>
              <a:t>Forms 1099</a:t>
            </a:r>
            <a:endParaRPr sz="1300">
              <a:latin typeface="Montserrat Light"/>
              <a:ea typeface="Montserrat Light"/>
              <a:cs typeface="Montserrat Light"/>
              <a:sym typeface="Montserrat Light"/>
            </a:endParaRPr>
          </a:p>
        </p:txBody>
      </p:sp>
      <p:cxnSp>
        <p:nvCxnSpPr>
          <p:cNvPr id="377" name="Google Shape;377;p40"/>
          <p:cNvCxnSpPr/>
          <p:nvPr/>
        </p:nvCxnSpPr>
        <p:spPr>
          <a:xfrm rot="10800000">
            <a:off x="6668273" y="1150082"/>
            <a:ext cx="600000" cy="840600"/>
          </a:xfrm>
          <a:prstGeom prst="straightConnector1">
            <a:avLst/>
          </a:prstGeom>
          <a:noFill/>
          <a:ln w="9525" cap="flat" cmpd="sng">
            <a:solidFill>
              <a:srgbClr val="3F3F3F"/>
            </a:solidFill>
            <a:prstDash val="solid"/>
            <a:miter lim="800000"/>
            <a:headEnd type="none" w="sm" len="sm"/>
            <a:tailEnd type="triangle" w="med" len="med"/>
          </a:ln>
        </p:spPr>
      </p:cxnSp>
      <p:cxnSp>
        <p:nvCxnSpPr>
          <p:cNvPr id="378" name="Google Shape;378;p40"/>
          <p:cNvCxnSpPr/>
          <p:nvPr/>
        </p:nvCxnSpPr>
        <p:spPr>
          <a:xfrm rot="10800000" flipH="1">
            <a:off x="7983609" y="1460491"/>
            <a:ext cx="598200" cy="721200"/>
          </a:xfrm>
          <a:prstGeom prst="straightConnector1">
            <a:avLst/>
          </a:prstGeom>
          <a:noFill/>
          <a:ln w="9525" cap="flat" cmpd="sng">
            <a:solidFill>
              <a:srgbClr val="3F3F3F"/>
            </a:solidFill>
            <a:prstDash val="solid"/>
            <a:miter lim="800000"/>
            <a:headEnd type="none" w="sm" len="sm"/>
            <a:tailEnd type="triangle" w="med" len="med"/>
          </a:ln>
        </p:spPr>
      </p:cxnSp>
      <p:sp>
        <p:nvSpPr>
          <p:cNvPr id="379" name="Google Shape;379;p40"/>
          <p:cNvSpPr txBox="1"/>
          <p:nvPr/>
        </p:nvSpPr>
        <p:spPr>
          <a:xfrm rot="-3008423">
            <a:off x="7610579" y="1623694"/>
            <a:ext cx="1018086" cy="3692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latin typeface="Montserrat Light"/>
                <a:ea typeface="Montserrat Light"/>
                <a:cs typeface="Montserrat Light"/>
                <a:sym typeface="Montserrat Light"/>
              </a:rPr>
              <a:t>Financial Reports</a:t>
            </a:r>
            <a:endParaRPr sz="1200">
              <a:latin typeface="Montserrat Light"/>
              <a:ea typeface="Montserrat Light"/>
              <a:cs typeface="Montserrat Light"/>
              <a:sym typeface="Montserrat Light"/>
            </a:endParaRPr>
          </a:p>
        </p:txBody>
      </p:sp>
      <p:cxnSp>
        <p:nvCxnSpPr>
          <p:cNvPr id="380" name="Google Shape;380;p40"/>
          <p:cNvCxnSpPr/>
          <p:nvPr/>
        </p:nvCxnSpPr>
        <p:spPr>
          <a:xfrm flipH="1">
            <a:off x="7702659" y="1349834"/>
            <a:ext cx="608100" cy="723600"/>
          </a:xfrm>
          <a:prstGeom prst="straightConnector1">
            <a:avLst/>
          </a:prstGeom>
          <a:noFill/>
          <a:ln w="9525" cap="flat" cmpd="sng">
            <a:solidFill>
              <a:srgbClr val="3F3F3F"/>
            </a:solidFill>
            <a:prstDash val="solid"/>
            <a:miter lim="800000"/>
            <a:headEnd type="none" w="sm" len="sm"/>
            <a:tailEnd type="triangle" w="med" len="med"/>
          </a:ln>
        </p:spPr>
      </p:cxnSp>
      <p:sp>
        <p:nvSpPr>
          <p:cNvPr id="381" name="Google Shape;381;p40"/>
          <p:cNvSpPr txBox="1"/>
          <p:nvPr/>
        </p:nvSpPr>
        <p:spPr>
          <a:xfrm>
            <a:off x="7771362" y="838838"/>
            <a:ext cx="13740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latin typeface="Montserrat SemiBold"/>
                <a:ea typeface="Montserrat SemiBold"/>
                <a:cs typeface="Montserrat SemiBold"/>
                <a:sym typeface="Montserrat SemiBold"/>
              </a:rPr>
              <a:t>Enterprise</a:t>
            </a:r>
            <a:br>
              <a:rPr lang="en-US" sz="1400">
                <a:latin typeface="Montserrat SemiBold"/>
                <a:ea typeface="Montserrat SemiBold"/>
                <a:cs typeface="Montserrat SemiBold"/>
                <a:sym typeface="Montserrat SemiBold"/>
              </a:rPr>
            </a:br>
            <a:r>
              <a:rPr lang="en-US" sz="1400">
                <a:latin typeface="Montserrat SemiBold"/>
                <a:ea typeface="Montserrat SemiBold"/>
                <a:cs typeface="Montserrat SemiBold"/>
                <a:sym typeface="Montserrat SemiBold"/>
              </a:rPr>
              <a:t>Accounting</a:t>
            </a:r>
            <a:endParaRPr sz="1400">
              <a:latin typeface="Montserrat SemiBold"/>
              <a:ea typeface="Montserrat SemiBold"/>
              <a:cs typeface="Montserrat SemiBold"/>
              <a:sym typeface="Montserrat SemiBold"/>
            </a:endParaRPr>
          </a:p>
        </p:txBody>
      </p:sp>
      <p:pic>
        <p:nvPicPr>
          <p:cNvPr id="382" name="Google Shape;382;p40" descr="Shape&#10;&#10;Description automatically generated with medium confidence"/>
          <p:cNvPicPr preferRelativeResize="0"/>
          <p:nvPr/>
        </p:nvPicPr>
        <p:blipFill rotWithShape="1">
          <a:blip r:embed="rId3">
            <a:alphaModFix/>
          </a:blip>
          <a:srcRect/>
          <a:stretch/>
        </p:blipFill>
        <p:spPr>
          <a:xfrm>
            <a:off x="4773790" y="2598465"/>
            <a:ext cx="573631" cy="410146"/>
          </a:xfrm>
          <a:prstGeom prst="rect">
            <a:avLst/>
          </a:prstGeom>
          <a:noFill/>
          <a:ln>
            <a:noFill/>
          </a:ln>
        </p:spPr>
      </p:pic>
      <p:pic>
        <p:nvPicPr>
          <p:cNvPr id="383" name="Google Shape;383;p40" descr="City outline"/>
          <p:cNvPicPr preferRelativeResize="0"/>
          <p:nvPr/>
        </p:nvPicPr>
        <p:blipFill rotWithShape="1">
          <a:blip r:embed="rId4">
            <a:alphaModFix/>
          </a:blip>
          <a:srcRect/>
          <a:stretch/>
        </p:blipFill>
        <p:spPr>
          <a:xfrm>
            <a:off x="7470182" y="2649001"/>
            <a:ext cx="395272" cy="395271"/>
          </a:xfrm>
          <a:prstGeom prst="rect">
            <a:avLst/>
          </a:prstGeom>
          <a:noFill/>
          <a:ln>
            <a:noFill/>
          </a:ln>
        </p:spPr>
      </p:pic>
      <p:pic>
        <p:nvPicPr>
          <p:cNvPr id="384" name="Google Shape;384;p40"/>
          <p:cNvPicPr preferRelativeResize="0"/>
          <p:nvPr/>
        </p:nvPicPr>
        <p:blipFill>
          <a:blip r:embed="rId5">
            <a:alphaModFix/>
          </a:blip>
          <a:stretch>
            <a:fillRect/>
          </a:stretch>
        </p:blipFill>
        <p:spPr>
          <a:xfrm>
            <a:off x="5916083" y="1679186"/>
            <a:ext cx="749215" cy="173801"/>
          </a:xfrm>
          <a:prstGeom prst="rect">
            <a:avLst/>
          </a:prstGeom>
          <a:noFill/>
          <a:ln>
            <a:noFill/>
          </a:ln>
        </p:spPr>
      </p:pic>
      <p:sp>
        <p:nvSpPr>
          <p:cNvPr id="385" name="Google Shape;385;p40"/>
          <p:cNvSpPr/>
          <p:nvPr/>
        </p:nvSpPr>
        <p:spPr>
          <a:xfrm flipH="1">
            <a:off x="457175" y="5278470"/>
            <a:ext cx="6873900" cy="55800"/>
          </a:xfrm>
          <a:prstGeom prst="round1Rect">
            <a:avLst>
              <a:gd name="adj" fmla="val 0"/>
            </a:avLst>
          </a:prstGeom>
          <a:gradFill>
            <a:gsLst>
              <a:gs pos="0">
                <a:srgbClr val="0D89CF"/>
              </a:gs>
              <a:gs pos="0">
                <a:srgbClr val="999999"/>
              </a:gs>
              <a:gs pos="0">
                <a:srgbClr val="0D89CF"/>
              </a:gs>
              <a:gs pos="50000">
                <a:srgbClr val="1CB9D0"/>
              </a:gs>
              <a:gs pos="100000">
                <a:srgbClr val="1FD9AC"/>
              </a:gs>
              <a:gs pos="100000">
                <a:srgbClr val="737373"/>
              </a:gs>
            </a:gsLst>
            <a:lin ang="8100019" scaled="0"/>
          </a:gradFill>
          <a:ln>
            <a:noFill/>
          </a:ln>
        </p:spPr>
        <p:txBody>
          <a:bodyPr spcFirstLastPara="1" wrap="square" lIns="109725" tIns="109725" rIns="109725" bIns="109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40"/>
          <p:cNvSpPr txBox="1"/>
          <p:nvPr/>
        </p:nvSpPr>
        <p:spPr>
          <a:xfrm>
            <a:off x="2243151" y="4004211"/>
            <a:ext cx="1692600" cy="100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latin typeface="Roboto Light"/>
              <a:ea typeface="Roboto Light"/>
              <a:cs typeface="Roboto Light"/>
              <a:sym typeface="Roboto Light"/>
            </a:endParaRPr>
          </a:p>
          <a:p>
            <a:pPr marL="0" lvl="0" indent="0" algn="ctr" rtl="0">
              <a:spcBef>
                <a:spcPts val="1000"/>
              </a:spcBef>
              <a:spcAft>
                <a:spcPts val="1000"/>
              </a:spcAft>
              <a:buNone/>
            </a:pPr>
            <a:r>
              <a:rPr lang="en-US" sz="900">
                <a:solidFill>
                  <a:srgbClr val="000000"/>
                </a:solidFill>
                <a:latin typeface="Roboto Light"/>
                <a:ea typeface="Roboto Light"/>
                <a:cs typeface="Roboto Light"/>
                <a:sym typeface="Roboto Light"/>
              </a:rPr>
              <a:t>Apply accounting </a:t>
            </a:r>
            <a:br>
              <a:rPr lang="en-US" sz="900">
                <a:solidFill>
                  <a:srgbClr val="000000"/>
                </a:solidFill>
                <a:latin typeface="Roboto Light"/>
                <a:ea typeface="Roboto Light"/>
                <a:cs typeface="Roboto Light"/>
                <a:sym typeface="Roboto Light"/>
              </a:rPr>
            </a:br>
            <a:r>
              <a:rPr lang="en-US" sz="900">
                <a:solidFill>
                  <a:srgbClr val="000000"/>
                </a:solidFill>
                <a:latin typeface="Roboto Light"/>
                <a:ea typeface="Roboto Light"/>
                <a:cs typeface="Roboto Light"/>
                <a:sym typeface="Roboto Light"/>
              </a:rPr>
              <a:t>and tax policies to transaction data</a:t>
            </a:r>
            <a:endParaRPr sz="900">
              <a:solidFill>
                <a:srgbClr val="000000"/>
              </a:solidFill>
              <a:latin typeface="Roboto Light"/>
              <a:ea typeface="Roboto Light"/>
              <a:cs typeface="Roboto Light"/>
              <a:sym typeface="Roboto Light"/>
            </a:endParaRPr>
          </a:p>
        </p:txBody>
      </p:sp>
      <p:pic>
        <p:nvPicPr>
          <p:cNvPr id="387" name="Google Shape;387;p40"/>
          <p:cNvPicPr preferRelativeResize="0"/>
          <p:nvPr/>
        </p:nvPicPr>
        <p:blipFill>
          <a:blip r:embed="rId6">
            <a:alphaModFix/>
          </a:blip>
          <a:stretch>
            <a:fillRect/>
          </a:stretch>
        </p:blipFill>
        <p:spPr>
          <a:xfrm>
            <a:off x="993202" y="3391317"/>
            <a:ext cx="859217" cy="666852"/>
          </a:xfrm>
          <a:prstGeom prst="rect">
            <a:avLst/>
          </a:prstGeom>
          <a:noFill/>
          <a:ln>
            <a:noFill/>
          </a:ln>
        </p:spPr>
      </p:pic>
      <p:pic>
        <p:nvPicPr>
          <p:cNvPr id="388" name="Google Shape;388;p40"/>
          <p:cNvPicPr preferRelativeResize="0"/>
          <p:nvPr/>
        </p:nvPicPr>
        <p:blipFill>
          <a:blip r:embed="rId7">
            <a:alphaModFix/>
          </a:blip>
          <a:stretch>
            <a:fillRect/>
          </a:stretch>
        </p:blipFill>
        <p:spPr>
          <a:xfrm>
            <a:off x="2638588" y="3391317"/>
            <a:ext cx="859217" cy="666852"/>
          </a:xfrm>
          <a:prstGeom prst="rect">
            <a:avLst/>
          </a:prstGeom>
          <a:noFill/>
          <a:ln>
            <a:noFill/>
          </a:ln>
        </p:spPr>
      </p:pic>
      <p:sp>
        <p:nvSpPr>
          <p:cNvPr id="389" name="Google Shape;389;p40"/>
          <p:cNvSpPr txBox="1"/>
          <p:nvPr/>
        </p:nvSpPr>
        <p:spPr>
          <a:xfrm>
            <a:off x="576512" y="4058061"/>
            <a:ext cx="1692600" cy="89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b="1">
                <a:solidFill>
                  <a:srgbClr val="000000"/>
                </a:solidFill>
                <a:latin typeface="Roboto"/>
                <a:ea typeface="Roboto"/>
                <a:cs typeface="Roboto"/>
                <a:sym typeface="Roboto"/>
              </a:rPr>
              <a:t>Ingest</a:t>
            </a:r>
            <a:endParaRPr sz="1100" b="1">
              <a:solidFill>
                <a:srgbClr val="000000"/>
              </a:solidFill>
              <a:latin typeface="Roboto"/>
              <a:ea typeface="Roboto"/>
              <a:cs typeface="Roboto"/>
              <a:sym typeface="Roboto"/>
            </a:endParaRPr>
          </a:p>
          <a:p>
            <a:pPr marL="0" lvl="0" indent="0" algn="ctr" rtl="0">
              <a:spcBef>
                <a:spcPts val="1000"/>
              </a:spcBef>
              <a:spcAft>
                <a:spcPts val="1000"/>
              </a:spcAft>
              <a:buNone/>
            </a:pPr>
            <a:r>
              <a:rPr lang="en-US" sz="900">
                <a:solidFill>
                  <a:srgbClr val="000000"/>
                </a:solidFill>
                <a:latin typeface="Roboto Light"/>
                <a:ea typeface="Roboto Light"/>
                <a:cs typeface="Roboto Light"/>
                <a:sym typeface="Roboto Light"/>
              </a:rPr>
              <a:t>Pull transactions from exchanges, wallets, defi protocols, NFT, etc</a:t>
            </a:r>
            <a:endParaRPr sz="900">
              <a:solidFill>
                <a:srgbClr val="000000"/>
              </a:solidFill>
              <a:latin typeface="Roboto Light"/>
              <a:ea typeface="Roboto Light"/>
              <a:cs typeface="Roboto Light"/>
              <a:sym typeface="Roboto Light"/>
            </a:endParaRPr>
          </a:p>
        </p:txBody>
      </p:sp>
      <p:pic>
        <p:nvPicPr>
          <p:cNvPr id="390" name="Google Shape;390;p40"/>
          <p:cNvPicPr preferRelativeResize="0"/>
          <p:nvPr/>
        </p:nvPicPr>
        <p:blipFill>
          <a:blip r:embed="rId8">
            <a:alphaModFix/>
          </a:blip>
          <a:stretch>
            <a:fillRect/>
          </a:stretch>
        </p:blipFill>
        <p:spPr>
          <a:xfrm>
            <a:off x="4227501" y="3391317"/>
            <a:ext cx="859217" cy="666852"/>
          </a:xfrm>
          <a:prstGeom prst="rect">
            <a:avLst/>
          </a:prstGeom>
          <a:noFill/>
          <a:ln>
            <a:noFill/>
          </a:ln>
        </p:spPr>
      </p:pic>
      <p:pic>
        <p:nvPicPr>
          <p:cNvPr id="391" name="Google Shape;391;p40"/>
          <p:cNvPicPr preferRelativeResize="0"/>
          <p:nvPr/>
        </p:nvPicPr>
        <p:blipFill>
          <a:blip r:embed="rId9">
            <a:alphaModFix/>
          </a:blip>
          <a:stretch>
            <a:fillRect/>
          </a:stretch>
        </p:blipFill>
        <p:spPr>
          <a:xfrm>
            <a:off x="5872135" y="3391317"/>
            <a:ext cx="859217" cy="666852"/>
          </a:xfrm>
          <a:prstGeom prst="rect">
            <a:avLst/>
          </a:prstGeom>
          <a:noFill/>
          <a:ln>
            <a:noFill/>
          </a:ln>
        </p:spPr>
      </p:pic>
      <p:sp>
        <p:nvSpPr>
          <p:cNvPr id="392" name="Google Shape;392;p40"/>
          <p:cNvSpPr txBox="1"/>
          <p:nvPr/>
        </p:nvSpPr>
        <p:spPr>
          <a:xfrm>
            <a:off x="5538456" y="4003036"/>
            <a:ext cx="1692600" cy="100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800">
              <a:solidFill>
                <a:srgbClr val="000000"/>
              </a:solidFill>
              <a:latin typeface="Roboto Light"/>
              <a:ea typeface="Roboto Light"/>
              <a:cs typeface="Roboto Light"/>
              <a:sym typeface="Roboto Light"/>
            </a:endParaRPr>
          </a:p>
          <a:p>
            <a:pPr marL="0" lvl="0" indent="0" algn="ctr" rtl="0">
              <a:spcBef>
                <a:spcPts val="1000"/>
              </a:spcBef>
              <a:spcAft>
                <a:spcPts val="1000"/>
              </a:spcAft>
              <a:buNone/>
            </a:pPr>
            <a:r>
              <a:rPr lang="en-US" sz="900">
                <a:solidFill>
                  <a:srgbClr val="000000"/>
                </a:solidFill>
                <a:latin typeface="Roboto Light"/>
                <a:ea typeface="Roboto Light"/>
                <a:cs typeface="Roboto Light"/>
                <a:sym typeface="Roboto Light"/>
              </a:rPr>
              <a:t>Deliver data directly into connected platforms (tax / ERP)</a:t>
            </a:r>
            <a:endParaRPr sz="900">
              <a:solidFill>
                <a:srgbClr val="000000"/>
              </a:solidFill>
              <a:latin typeface="Roboto Light"/>
              <a:ea typeface="Roboto Light"/>
              <a:cs typeface="Roboto Light"/>
              <a:sym typeface="Roboto Light"/>
            </a:endParaRPr>
          </a:p>
        </p:txBody>
      </p:sp>
      <p:sp>
        <p:nvSpPr>
          <p:cNvPr id="393" name="Google Shape;393;p40"/>
          <p:cNvSpPr/>
          <p:nvPr/>
        </p:nvSpPr>
        <p:spPr>
          <a:xfrm>
            <a:off x="591388" y="4164221"/>
            <a:ext cx="1665600" cy="262800"/>
          </a:xfrm>
          <a:prstGeom prst="chevron">
            <a:avLst>
              <a:gd name="adj" fmla="val 50000"/>
            </a:avLst>
          </a:prstGeom>
          <a:solidFill>
            <a:srgbClr val="83E3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Ingest</a:t>
            </a:r>
            <a:endParaRPr sz="1800" b="1"/>
          </a:p>
        </p:txBody>
      </p:sp>
      <p:sp>
        <p:nvSpPr>
          <p:cNvPr id="394" name="Google Shape;394;p40"/>
          <p:cNvSpPr/>
          <p:nvPr/>
        </p:nvSpPr>
        <p:spPr>
          <a:xfrm>
            <a:off x="2256662" y="4164221"/>
            <a:ext cx="1665600" cy="262800"/>
          </a:xfrm>
          <a:prstGeom prst="chevron">
            <a:avLst>
              <a:gd name="adj" fmla="val 50000"/>
            </a:avLst>
          </a:prstGeom>
          <a:solidFill>
            <a:srgbClr val="83E3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Calculate</a:t>
            </a:r>
            <a:endParaRPr sz="1800" b="1"/>
          </a:p>
        </p:txBody>
      </p:sp>
      <p:sp>
        <p:nvSpPr>
          <p:cNvPr id="395" name="Google Shape;395;p40"/>
          <p:cNvSpPr/>
          <p:nvPr/>
        </p:nvSpPr>
        <p:spPr>
          <a:xfrm>
            <a:off x="3898435" y="4164221"/>
            <a:ext cx="1665600" cy="262800"/>
          </a:xfrm>
          <a:prstGeom prst="chevron">
            <a:avLst>
              <a:gd name="adj" fmla="val 50000"/>
            </a:avLst>
          </a:prstGeom>
          <a:solidFill>
            <a:srgbClr val="83E3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Report</a:t>
            </a:r>
            <a:endParaRPr sz="1800" b="1"/>
          </a:p>
        </p:txBody>
      </p:sp>
      <p:sp>
        <p:nvSpPr>
          <p:cNvPr id="396" name="Google Shape;396;p40"/>
          <p:cNvSpPr/>
          <p:nvPr/>
        </p:nvSpPr>
        <p:spPr>
          <a:xfrm>
            <a:off x="5551958" y="4164221"/>
            <a:ext cx="1665600" cy="262800"/>
          </a:xfrm>
          <a:prstGeom prst="chevron">
            <a:avLst>
              <a:gd name="adj" fmla="val 50000"/>
            </a:avLst>
          </a:prstGeom>
          <a:solidFill>
            <a:srgbClr val="83E3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Integrate</a:t>
            </a:r>
            <a:endParaRPr sz="1800" b="1"/>
          </a:p>
        </p:txBody>
      </p:sp>
      <p:sp>
        <p:nvSpPr>
          <p:cNvPr id="397" name="Google Shape;397;p40"/>
          <p:cNvSpPr txBox="1"/>
          <p:nvPr/>
        </p:nvSpPr>
        <p:spPr>
          <a:xfrm>
            <a:off x="3867291" y="4004196"/>
            <a:ext cx="1692600" cy="100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800">
              <a:solidFill>
                <a:srgbClr val="000000"/>
              </a:solidFill>
              <a:latin typeface="Roboto Light"/>
              <a:ea typeface="Roboto Light"/>
              <a:cs typeface="Roboto Light"/>
              <a:sym typeface="Roboto Light"/>
            </a:endParaRPr>
          </a:p>
          <a:p>
            <a:pPr marL="0" lvl="0" indent="0" algn="ctr" rtl="0">
              <a:spcBef>
                <a:spcPts val="1000"/>
              </a:spcBef>
              <a:spcAft>
                <a:spcPts val="1000"/>
              </a:spcAft>
              <a:buNone/>
            </a:pPr>
            <a:r>
              <a:rPr lang="en-US" sz="900">
                <a:solidFill>
                  <a:srgbClr val="000000"/>
                </a:solidFill>
                <a:latin typeface="Roboto Light"/>
                <a:ea typeface="Roboto Light"/>
                <a:cs typeface="Roboto Light"/>
                <a:sym typeface="Roboto Light"/>
              </a:rPr>
              <a:t>Provide tax &amp; accounting reports </a:t>
            </a:r>
            <a:br>
              <a:rPr lang="en-US" sz="900">
                <a:solidFill>
                  <a:srgbClr val="000000"/>
                </a:solidFill>
                <a:latin typeface="Roboto Light"/>
                <a:ea typeface="Roboto Light"/>
                <a:cs typeface="Roboto Light"/>
                <a:sym typeface="Roboto Light"/>
              </a:rPr>
            </a:br>
            <a:r>
              <a:rPr lang="en-US" sz="900">
                <a:solidFill>
                  <a:srgbClr val="000000"/>
                </a:solidFill>
                <a:latin typeface="Roboto Light"/>
                <a:ea typeface="Roboto Light"/>
                <a:cs typeface="Roboto Light"/>
                <a:sym typeface="Roboto Light"/>
              </a:rPr>
              <a:t>to stakeholders</a:t>
            </a:r>
            <a:endParaRPr sz="900">
              <a:solidFill>
                <a:srgbClr val="000000"/>
              </a:solidFill>
              <a:latin typeface="Roboto Light"/>
              <a:ea typeface="Roboto Light"/>
              <a:cs typeface="Roboto Light"/>
              <a:sym typeface="Robot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1"/>
          <p:cNvSpPr txBox="1">
            <a:spLocks noGrp="1"/>
          </p:cNvSpPr>
          <p:nvPr>
            <p:ph type="ctrTitle"/>
          </p:nvPr>
        </p:nvSpPr>
        <p:spPr>
          <a:xfrm>
            <a:off x="371900" y="421273"/>
            <a:ext cx="7886700" cy="637200"/>
          </a:xfrm>
          <a:prstGeom prst="rect">
            <a:avLst/>
          </a:prstGeom>
          <a:noFill/>
          <a:ln>
            <a:noFill/>
          </a:ln>
        </p:spPr>
        <p:txBody>
          <a:bodyPr spcFirstLastPara="1" wrap="square" lIns="68575" tIns="34275" rIns="68575" bIns="34275" anchor="ctr" anchorCtr="0">
            <a:spAutoFit/>
          </a:bodyPr>
          <a:lstStyle/>
          <a:p>
            <a:pPr marL="0" lvl="0" indent="0" algn="l" rtl="0">
              <a:lnSpc>
                <a:spcPct val="90000"/>
              </a:lnSpc>
              <a:spcBef>
                <a:spcPts val="0"/>
              </a:spcBef>
              <a:spcAft>
                <a:spcPts val="0"/>
              </a:spcAft>
              <a:buSzPts val="3300"/>
              <a:buNone/>
            </a:pPr>
            <a:r>
              <a:rPr lang="en-US" sz="2400" b="1">
                <a:latin typeface="Roboto"/>
                <a:ea typeface="Roboto"/>
                <a:cs typeface="Roboto"/>
                <a:sym typeface="Roboto"/>
              </a:rPr>
              <a:t>Software as a Solution</a:t>
            </a:r>
            <a:endParaRPr sz="3200">
              <a:latin typeface="Roboto"/>
              <a:ea typeface="Roboto"/>
              <a:cs typeface="Roboto"/>
              <a:sym typeface="Roboto"/>
            </a:endParaRPr>
          </a:p>
          <a:p>
            <a:pPr marL="0" lvl="0" indent="0" algn="l" rtl="0">
              <a:lnSpc>
                <a:spcPct val="90000"/>
              </a:lnSpc>
              <a:spcBef>
                <a:spcPts val="0"/>
              </a:spcBef>
              <a:spcAft>
                <a:spcPts val="0"/>
              </a:spcAft>
              <a:buSzPts val="3300"/>
              <a:buNone/>
            </a:pPr>
            <a:r>
              <a:rPr lang="en-US" sz="1700">
                <a:solidFill>
                  <a:srgbClr val="888888"/>
                </a:solidFill>
                <a:latin typeface="Roboto"/>
                <a:ea typeface="Roboto"/>
                <a:cs typeface="Roboto"/>
                <a:sym typeface="Roboto"/>
              </a:rPr>
              <a:t>Software innovations bridging gap between industry innovators and government</a:t>
            </a:r>
            <a:endParaRPr sz="1700">
              <a:solidFill>
                <a:srgbClr val="888888"/>
              </a:solidFill>
              <a:latin typeface="Roboto"/>
              <a:ea typeface="Roboto"/>
              <a:cs typeface="Roboto"/>
              <a:sym typeface="Roboto"/>
            </a:endParaRPr>
          </a:p>
        </p:txBody>
      </p:sp>
      <p:sp>
        <p:nvSpPr>
          <p:cNvPr id="403" name="Google Shape;403;p41"/>
          <p:cNvSpPr/>
          <p:nvPr/>
        </p:nvSpPr>
        <p:spPr>
          <a:xfrm>
            <a:off x="371888" y="1130963"/>
            <a:ext cx="4425900" cy="354000"/>
          </a:xfrm>
          <a:prstGeom prst="homePlate">
            <a:avLst>
              <a:gd name="adj" fmla="val 50000"/>
            </a:avLst>
          </a:prstGeom>
          <a:solidFill>
            <a:srgbClr val="0B5394"/>
          </a:solidFill>
          <a:ln w="381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34290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Roboto"/>
                <a:ea typeface="Roboto"/>
                <a:cs typeface="Roboto"/>
                <a:sym typeface="Roboto"/>
              </a:rPr>
              <a:t>First Generation &gt; Centralized</a:t>
            </a:r>
            <a:endParaRPr sz="1400" b="0" i="0" u="none" strike="noStrike" cap="none">
              <a:solidFill>
                <a:srgbClr val="FFFFFF"/>
              </a:solidFill>
              <a:latin typeface="Roboto"/>
              <a:ea typeface="Roboto"/>
              <a:cs typeface="Roboto"/>
              <a:sym typeface="Roboto"/>
            </a:endParaRPr>
          </a:p>
        </p:txBody>
      </p:sp>
      <p:sp>
        <p:nvSpPr>
          <p:cNvPr id="404" name="Google Shape;404;p41"/>
          <p:cNvSpPr/>
          <p:nvPr/>
        </p:nvSpPr>
        <p:spPr>
          <a:xfrm>
            <a:off x="4797638" y="1130963"/>
            <a:ext cx="3853200" cy="354000"/>
          </a:xfrm>
          <a:prstGeom prst="chevron">
            <a:avLst>
              <a:gd name="adj" fmla="val 50000"/>
            </a:avLst>
          </a:prstGeom>
          <a:solidFill>
            <a:srgbClr val="C9DAF8"/>
          </a:solidFill>
          <a:ln w="381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34290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Roboto"/>
                <a:ea typeface="Roboto"/>
                <a:cs typeface="Roboto"/>
                <a:sym typeface="Roboto"/>
              </a:rPr>
              <a:t>Second Generatio</a:t>
            </a:r>
            <a:r>
              <a:rPr lang="en-US" sz="1400" b="0" i="0" u="none" strike="noStrike" cap="none">
                <a:solidFill>
                  <a:srgbClr val="000000"/>
                </a:solidFill>
                <a:latin typeface="Roboto"/>
                <a:ea typeface="Roboto"/>
                <a:cs typeface="Roboto"/>
                <a:sym typeface="Roboto"/>
              </a:rPr>
              <a:t>n &gt;&gt; Decentralized</a:t>
            </a:r>
            <a:endParaRPr sz="1400" b="0" i="0" u="none" strike="noStrike" cap="none">
              <a:solidFill>
                <a:srgbClr val="000000"/>
              </a:solidFill>
              <a:latin typeface="Roboto"/>
              <a:ea typeface="Roboto"/>
              <a:cs typeface="Roboto"/>
              <a:sym typeface="Roboto"/>
            </a:endParaRPr>
          </a:p>
        </p:txBody>
      </p:sp>
      <p:sp>
        <p:nvSpPr>
          <p:cNvPr id="405" name="Google Shape;405;p41"/>
          <p:cNvSpPr txBox="1"/>
          <p:nvPr/>
        </p:nvSpPr>
        <p:spPr>
          <a:xfrm>
            <a:off x="371888" y="1570538"/>
            <a:ext cx="4271100" cy="29706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Roboto Light"/>
                <a:ea typeface="Roboto Light"/>
                <a:cs typeface="Roboto Light"/>
                <a:sym typeface="Roboto Light"/>
              </a:rPr>
              <a:t>Providers implementing software solutions that serve to reduce user burden in the digital asset ecosystem  </a:t>
            </a:r>
            <a:endParaRPr sz="1400" b="0" i="0" u="none" strike="noStrike" cap="none">
              <a:solidFill>
                <a:schemeClr val="dk1"/>
              </a:solidFill>
              <a:latin typeface="Roboto Light"/>
              <a:ea typeface="Roboto Light"/>
              <a:cs typeface="Roboto Light"/>
              <a:sym typeface="Roboto Light"/>
            </a:endParaRPr>
          </a:p>
          <a:p>
            <a:pPr marL="342900" marR="0" lvl="0" indent="-241300" algn="l" rtl="0">
              <a:lnSpc>
                <a:spcPct val="100000"/>
              </a:lnSpc>
              <a:spcBef>
                <a:spcPts val="0"/>
              </a:spcBef>
              <a:spcAft>
                <a:spcPts val="0"/>
              </a:spcAft>
              <a:buClr>
                <a:schemeClr val="dk1"/>
              </a:buClr>
              <a:buSzPts val="1200"/>
              <a:buFont typeface="Roboto Light"/>
              <a:buChar char="●"/>
            </a:pPr>
            <a:r>
              <a:rPr lang="en-US" sz="1200" b="0" i="1" u="none" strike="noStrike" cap="none">
                <a:solidFill>
                  <a:schemeClr val="dk1"/>
                </a:solidFill>
                <a:latin typeface="Roboto Light"/>
                <a:ea typeface="Roboto Light"/>
                <a:cs typeface="Roboto Light"/>
                <a:sym typeface="Roboto Light"/>
              </a:rPr>
              <a:t>Example</a:t>
            </a:r>
            <a:r>
              <a:rPr lang="en-US" sz="1200" b="0" i="0" u="none" strike="noStrike" cap="none">
                <a:solidFill>
                  <a:schemeClr val="dk1"/>
                </a:solidFill>
                <a:latin typeface="Roboto Light"/>
                <a:ea typeface="Roboto Light"/>
                <a:cs typeface="Roboto Light"/>
                <a:sym typeface="Roboto Light"/>
              </a:rPr>
              <a:t>: individual tax compliance extremely less burdensome today than it was just three years ago</a:t>
            </a:r>
            <a:endParaRPr sz="12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Roboto Light"/>
                <a:ea typeface="Roboto Light"/>
                <a:cs typeface="Roboto Light"/>
                <a:sym typeface="Roboto Light"/>
              </a:rPr>
              <a:t>As new regulations emerge, providers are increasingly prepared with solutions and working with businesses to implement in advance of regulatory deadlines</a:t>
            </a:r>
            <a:endParaRPr sz="1400" b="0" i="0" u="none" strike="noStrike" cap="none">
              <a:solidFill>
                <a:schemeClr val="dk1"/>
              </a:solidFill>
              <a:latin typeface="Roboto Light"/>
              <a:ea typeface="Roboto Light"/>
              <a:cs typeface="Roboto Light"/>
              <a:sym typeface="Roboto Light"/>
            </a:endParaRPr>
          </a:p>
          <a:p>
            <a:pPr marL="342900" marR="0" lvl="0" indent="-241300" algn="l" rtl="0">
              <a:lnSpc>
                <a:spcPct val="100000"/>
              </a:lnSpc>
              <a:spcBef>
                <a:spcPts val="0"/>
              </a:spcBef>
              <a:spcAft>
                <a:spcPts val="0"/>
              </a:spcAft>
              <a:buClr>
                <a:schemeClr val="dk1"/>
              </a:buClr>
              <a:buSzPts val="1200"/>
              <a:buFont typeface="Roboto Light"/>
              <a:buChar char="●"/>
            </a:pPr>
            <a:r>
              <a:rPr lang="en-US" sz="1200" b="0" i="1" u="none" strike="noStrike" cap="none">
                <a:solidFill>
                  <a:schemeClr val="dk1"/>
                </a:solidFill>
                <a:latin typeface="Roboto Light"/>
                <a:ea typeface="Roboto Light"/>
                <a:cs typeface="Roboto Light"/>
                <a:sym typeface="Roboto Light"/>
              </a:rPr>
              <a:t>Example</a:t>
            </a:r>
            <a:r>
              <a:rPr lang="en-US" sz="1200" b="0" i="0" u="none" strike="noStrike" cap="none">
                <a:solidFill>
                  <a:schemeClr val="dk1"/>
                </a:solidFill>
                <a:latin typeface="Roboto Light"/>
                <a:ea typeface="Roboto Light"/>
                <a:cs typeface="Roboto Light"/>
                <a:sym typeface="Roboto Light"/>
              </a:rPr>
              <a:t>: as tax information reporting regulations land and financial accounting rules evolved, providers are already one-step ahead of regulators on building out the software to handle these new rules and requirements </a:t>
            </a:r>
            <a:endParaRPr sz="1100" b="0" i="0" u="none" strike="noStrike" cap="none">
              <a:solidFill>
                <a:srgbClr val="000000"/>
              </a:solidFill>
              <a:latin typeface="Arial"/>
              <a:ea typeface="Arial"/>
              <a:cs typeface="Arial"/>
              <a:sym typeface="Arial"/>
            </a:endParaRPr>
          </a:p>
        </p:txBody>
      </p:sp>
      <p:sp>
        <p:nvSpPr>
          <p:cNvPr id="406" name="Google Shape;406;p41"/>
          <p:cNvSpPr txBox="1"/>
          <p:nvPr/>
        </p:nvSpPr>
        <p:spPr>
          <a:xfrm>
            <a:off x="5284988" y="1972613"/>
            <a:ext cx="3365700" cy="19650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Roboto Light"/>
                <a:ea typeface="Roboto Light"/>
                <a:cs typeface="Roboto Light"/>
                <a:sym typeface="Roboto Light"/>
              </a:rPr>
              <a:t>The debate between regulatory authorities and innovators continues as to “</a:t>
            </a:r>
            <a:r>
              <a:rPr lang="en-US" sz="1400" b="0" i="1" u="none" strike="noStrike" cap="none">
                <a:solidFill>
                  <a:schemeClr val="dk1"/>
                </a:solidFill>
                <a:latin typeface="Roboto Light"/>
                <a:ea typeface="Roboto Light"/>
                <a:cs typeface="Roboto Light"/>
                <a:sym typeface="Roboto Light"/>
              </a:rPr>
              <a:t>What”</a:t>
            </a:r>
            <a:r>
              <a:rPr lang="en-US" sz="1400" b="0" i="0" u="none" strike="noStrike" cap="none">
                <a:solidFill>
                  <a:schemeClr val="dk1"/>
                </a:solidFill>
                <a:latin typeface="Roboto Light"/>
                <a:ea typeface="Roboto Light"/>
                <a:cs typeface="Roboto Light"/>
                <a:sym typeface="Roboto Light"/>
              </a:rPr>
              <a:t> regulations should exist and “</a:t>
            </a:r>
            <a:r>
              <a:rPr lang="en-US" sz="1400" b="0" i="1" u="none" strike="noStrike" cap="none">
                <a:solidFill>
                  <a:schemeClr val="dk1"/>
                </a:solidFill>
                <a:latin typeface="Roboto Light"/>
                <a:ea typeface="Roboto Light"/>
                <a:cs typeface="Roboto Light"/>
                <a:sym typeface="Roboto Light"/>
              </a:rPr>
              <a:t>Who</a:t>
            </a:r>
            <a:r>
              <a:rPr lang="en-US" sz="1400" b="0" i="0" u="none" strike="noStrike" cap="none">
                <a:solidFill>
                  <a:schemeClr val="dk1"/>
                </a:solidFill>
                <a:latin typeface="Roboto Light"/>
                <a:ea typeface="Roboto Light"/>
                <a:cs typeface="Roboto Light"/>
                <a:sym typeface="Roboto Light"/>
              </a:rPr>
              <a:t>” to regulate</a:t>
            </a:r>
            <a:endParaRPr sz="14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800"/>
              </a:spcBef>
              <a:spcAft>
                <a:spcPts val="800"/>
              </a:spcAft>
              <a:buClr>
                <a:srgbClr val="000000"/>
              </a:buClr>
              <a:buSzPts val="1400"/>
              <a:buFont typeface="Arial"/>
              <a:buNone/>
            </a:pPr>
            <a:r>
              <a:rPr lang="en-US" sz="1400" b="0" i="0" u="none" strike="noStrike" cap="none">
                <a:solidFill>
                  <a:schemeClr val="dk1"/>
                </a:solidFill>
                <a:latin typeface="Roboto Light"/>
                <a:ea typeface="Roboto Light"/>
                <a:cs typeface="Roboto Light"/>
                <a:sym typeface="Roboto Light"/>
              </a:rPr>
              <a:t>In spite of the continuing conversation, software providers have begun to map out creative solutions as to the “</a:t>
            </a:r>
            <a:r>
              <a:rPr lang="en-US" sz="1400" b="0" i="1" u="none" strike="noStrike" cap="none">
                <a:solidFill>
                  <a:schemeClr val="dk1"/>
                </a:solidFill>
                <a:latin typeface="Roboto Light"/>
                <a:ea typeface="Roboto Light"/>
                <a:cs typeface="Roboto Light"/>
                <a:sym typeface="Roboto Light"/>
              </a:rPr>
              <a:t>How</a:t>
            </a:r>
            <a:r>
              <a:rPr lang="en-US" sz="1400" b="0" i="0" u="none" strike="noStrike" cap="none">
                <a:solidFill>
                  <a:schemeClr val="dk1"/>
                </a:solidFill>
                <a:latin typeface="Roboto Light"/>
                <a:ea typeface="Roboto Light"/>
                <a:cs typeface="Roboto Light"/>
                <a:sym typeface="Roboto Light"/>
              </a:rPr>
              <a:t>”</a:t>
            </a:r>
            <a:endParaRPr sz="1100" b="0" i="0" u="none" strike="noStrike" cap="none">
              <a:solidFill>
                <a:srgbClr val="000000"/>
              </a:solidFill>
              <a:latin typeface="Arial"/>
              <a:ea typeface="Arial"/>
              <a:cs typeface="Arial"/>
              <a:sym typeface="Arial"/>
            </a:endParaRPr>
          </a:p>
        </p:txBody>
      </p:sp>
      <p:sp>
        <p:nvSpPr>
          <p:cNvPr id="407" name="Google Shape;407;p41"/>
          <p:cNvSpPr/>
          <p:nvPr/>
        </p:nvSpPr>
        <p:spPr>
          <a:xfrm rot="5400000">
            <a:off x="3809410" y="2583188"/>
            <a:ext cx="2185800" cy="354000"/>
          </a:xfrm>
          <a:prstGeom prst="triangle">
            <a:avLst>
              <a:gd name="adj" fmla="val 50000"/>
            </a:avLst>
          </a:prstGeom>
          <a:solidFill>
            <a:schemeClr val="lt2"/>
          </a:solidFill>
          <a:ln w="9525" cap="flat" cmpd="sng">
            <a:solidFill>
              <a:srgbClr val="99999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08" name="Google Shape;408;p41"/>
          <p:cNvSpPr txBox="1">
            <a:spLocks noGrp="1"/>
          </p:cNvSpPr>
          <p:nvPr>
            <p:ph type="sldNum" idx="12"/>
          </p:nvPr>
        </p:nvSpPr>
        <p:spPr>
          <a:xfrm>
            <a:off x="6354343" y="3268813"/>
            <a:ext cx="411600" cy="295200"/>
          </a:xfrm>
          <a:prstGeom prst="rect">
            <a:avLst/>
          </a:prstGeom>
          <a:noFill/>
          <a:ln>
            <a:noFill/>
          </a:ln>
        </p:spPr>
        <p:txBody>
          <a:bodyPr spcFirstLastPara="1" wrap="square" lIns="68575" tIns="68575" rIns="68575" bIns="68575" anchor="t" anchorCtr="0">
            <a:noAutofit/>
          </a:bodyPr>
          <a:lstStyle/>
          <a:p>
            <a:pPr marL="0" lvl="0" indent="0" algn="r" rtl="0">
              <a:spcBef>
                <a:spcPts val="0"/>
              </a:spcBef>
              <a:spcAft>
                <a:spcPts val="0"/>
              </a:spcAft>
              <a:buNone/>
            </a:pPr>
            <a:fld id="{00000000-1234-1234-1234-123412341234}" type="slidenum">
              <a:rPr lang="en-US"/>
              <a:t>5</a:t>
            </a:fld>
            <a:endParaRPr/>
          </a:p>
        </p:txBody>
      </p:sp>
      <p:sp>
        <p:nvSpPr>
          <p:cNvPr id="409" name="Google Shape;409;p41"/>
          <p:cNvSpPr/>
          <p:nvPr/>
        </p:nvSpPr>
        <p:spPr>
          <a:xfrm>
            <a:off x="0" y="4692474"/>
            <a:ext cx="9144000" cy="451500"/>
          </a:xfrm>
          <a:prstGeom prst="rect">
            <a:avLst/>
          </a:prstGeom>
          <a:solidFill>
            <a:srgbClr val="EFEFEF"/>
          </a:solidFill>
          <a:ln w="9525" cap="flat" cmpd="sng">
            <a:solidFill>
              <a:srgbClr val="B7B7B7"/>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300" b="0" i="0" u="none" strike="noStrike" cap="none">
                <a:solidFill>
                  <a:schemeClr val="dk1"/>
                </a:solidFill>
                <a:latin typeface="Roboto"/>
                <a:ea typeface="Roboto"/>
                <a:cs typeface="Roboto"/>
                <a:sym typeface="Roboto"/>
              </a:rPr>
              <a:t>Regardless of where regulatory decisions land, software solutions will need to </a:t>
            </a:r>
            <a:endParaRPr sz="1300" b="0"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600"/>
              <a:buFont typeface="Arial"/>
              <a:buNone/>
            </a:pPr>
            <a:r>
              <a:rPr lang="en-US" sz="1300" b="0" i="0" u="none" strike="noStrike" cap="none">
                <a:solidFill>
                  <a:schemeClr val="dk1"/>
                </a:solidFill>
                <a:latin typeface="Roboto"/>
                <a:ea typeface="Roboto"/>
                <a:cs typeface="Roboto"/>
                <a:sym typeface="Roboto"/>
              </a:rPr>
              <a:t>play a material role in bridging the gap between regulation and industry innovation </a:t>
            </a:r>
            <a:endParaRPr sz="1300" b="0" i="0" u="none" strike="noStrike" cap="none">
              <a:solidFill>
                <a:schemeClr val="dk1"/>
              </a:solidFill>
              <a:latin typeface="Roboto"/>
              <a:ea typeface="Roboto"/>
              <a:cs typeface="Roboto"/>
              <a:sym typeface="Roboto"/>
            </a:endParaRPr>
          </a:p>
        </p:txBody>
      </p:sp>
      <p:pic>
        <p:nvPicPr>
          <p:cNvPr id="410" name="Google Shape;410;p41"/>
          <p:cNvPicPr preferRelativeResize="0"/>
          <p:nvPr/>
        </p:nvPicPr>
        <p:blipFill>
          <a:blip r:embed="rId3">
            <a:alphaModFix/>
          </a:blip>
          <a:stretch>
            <a:fillRect/>
          </a:stretch>
        </p:blipFill>
        <p:spPr>
          <a:xfrm>
            <a:off x="134637" y="4855337"/>
            <a:ext cx="541974" cy="128075"/>
          </a:xfrm>
          <a:prstGeom prst="rect">
            <a:avLst/>
          </a:prstGeom>
          <a:noFill/>
          <a:ln>
            <a:noFill/>
          </a:ln>
        </p:spPr>
      </p:pic>
      <p:sp>
        <p:nvSpPr>
          <p:cNvPr id="411" name="Google Shape;411;p41"/>
          <p:cNvSpPr txBox="1"/>
          <p:nvPr/>
        </p:nvSpPr>
        <p:spPr>
          <a:xfrm>
            <a:off x="7234325" y="4741225"/>
            <a:ext cx="18435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100">
                <a:solidFill>
                  <a:srgbClr val="3F3F3F"/>
                </a:solidFill>
                <a:latin typeface="Roboto Light"/>
                <a:ea typeface="Roboto Light"/>
                <a:cs typeface="Roboto Light"/>
                <a:sym typeface="Roboto Light"/>
              </a:rPr>
              <a:t>  CONFIDENTIAL  |   </a:t>
            </a:r>
            <a:fld id="{00000000-1234-1234-1234-123412341234}" type="slidenum">
              <a:rPr lang="en-US" sz="1100">
                <a:solidFill>
                  <a:srgbClr val="3F3F3F"/>
                </a:solidFill>
                <a:latin typeface="Roboto Light"/>
                <a:ea typeface="Roboto Light"/>
                <a:cs typeface="Roboto Light"/>
                <a:sym typeface="Roboto Light"/>
              </a:rPr>
              <a:t>5</a:t>
            </a:fld>
            <a:endParaRPr sz="1100">
              <a:solidFill>
                <a:srgbClr val="3F3F3F"/>
              </a:solidFill>
              <a:latin typeface="Roboto Light"/>
              <a:ea typeface="Roboto Light"/>
              <a:cs typeface="Roboto Light"/>
              <a:sym typeface="Robo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2"/>
          <p:cNvSpPr txBox="1">
            <a:spLocks noGrp="1"/>
          </p:cNvSpPr>
          <p:nvPr>
            <p:ph type="ctrTitle"/>
          </p:nvPr>
        </p:nvSpPr>
        <p:spPr>
          <a:xfrm>
            <a:off x="628650" y="408023"/>
            <a:ext cx="7886700" cy="6510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SzPts val="3300"/>
              <a:buNone/>
            </a:pPr>
            <a:r>
              <a:rPr lang="en-US" sz="2400" b="1">
                <a:latin typeface="Roboto"/>
                <a:ea typeface="Roboto"/>
                <a:cs typeface="Roboto"/>
                <a:sym typeface="Roboto"/>
              </a:rPr>
              <a:t>Digital Asset Regulation</a:t>
            </a:r>
            <a:endParaRPr sz="2400" b="1">
              <a:latin typeface="Roboto"/>
              <a:ea typeface="Roboto"/>
              <a:cs typeface="Roboto"/>
              <a:sym typeface="Roboto"/>
            </a:endParaRPr>
          </a:p>
          <a:p>
            <a:pPr marL="0" lvl="0" indent="0" algn="l" rtl="0">
              <a:lnSpc>
                <a:spcPct val="90000"/>
              </a:lnSpc>
              <a:spcBef>
                <a:spcPts val="0"/>
              </a:spcBef>
              <a:spcAft>
                <a:spcPts val="0"/>
              </a:spcAft>
              <a:buSzPts val="3300"/>
              <a:buNone/>
            </a:pPr>
            <a:r>
              <a:rPr lang="en-US" sz="1800">
                <a:solidFill>
                  <a:srgbClr val="888888"/>
                </a:solidFill>
                <a:latin typeface="Roboto"/>
                <a:ea typeface="Roboto"/>
                <a:cs typeface="Roboto"/>
                <a:sym typeface="Roboto"/>
              </a:rPr>
              <a:t>A software based approach to regulating the digital asset ecosystem</a:t>
            </a:r>
            <a:endParaRPr>
              <a:latin typeface="Roboto"/>
              <a:ea typeface="Roboto"/>
              <a:cs typeface="Roboto"/>
              <a:sym typeface="Roboto"/>
            </a:endParaRPr>
          </a:p>
        </p:txBody>
      </p:sp>
      <p:grpSp>
        <p:nvGrpSpPr>
          <p:cNvPr id="417" name="Google Shape;417;p42"/>
          <p:cNvGrpSpPr/>
          <p:nvPr/>
        </p:nvGrpSpPr>
        <p:grpSpPr>
          <a:xfrm>
            <a:off x="1137994" y="1173469"/>
            <a:ext cx="5654851" cy="3816563"/>
            <a:chOff x="602925" y="1564625"/>
            <a:chExt cx="7539801" cy="5088751"/>
          </a:xfrm>
        </p:grpSpPr>
        <p:pic>
          <p:nvPicPr>
            <p:cNvPr id="418" name="Google Shape;418;p42"/>
            <p:cNvPicPr preferRelativeResize="0"/>
            <p:nvPr/>
          </p:nvPicPr>
          <p:blipFill rotWithShape="1">
            <a:blip r:embed="rId3">
              <a:alphaModFix/>
            </a:blip>
            <a:srcRect/>
            <a:stretch/>
          </p:blipFill>
          <p:spPr>
            <a:xfrm>
              <a:off x="602925" y="1564625"/>
              <a:ext cx="7539801" cy="5088751"/>
            </a:xfrm>
            <a:prstGeom prst="rect">
              <a:avLst/>
            </a:prstGeom>
            <a:noFill/>
            <a:ln>
              <a:noFill/>
            </a:ln>
          </p:spPr>
        </p:pic>
        <p:sp>
          <p:nvSpPr>
            <p:cNvPr id="419" name="Google Shape;419;p42"/>
            <p:cNvSpPr/>
            <p:nvPr/>
          </p:nvSpPr>
          <p:spPr>
            <a:xfrm>
              <a:off x="3706975" y="5984875"/>
              <a:ext cx="548700" cy="548700"/>
            </a:xfrm>
            <a:prstGeom prst="ellipse">
              <a:avLst/>
            </a:prstGeom>
            <a:solidFill>
              <a:srgbClr val="0B539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Roboto Light"/>
                  <a:ea typeface="Roboto Light"/>
                  <a:cs typeface="Roboto Light"/>
                  <a:sym typeface="Roboto Light"/>
                </a:rPr>
                <a:t>RA</a:t>
              </a:r>
              <a:endParaRPr sz="1400" b="0" i="0" u="none" strike="noStrike" cap="none">
                <a:solidFill>
                  <a:schemeClr val="lt1"/>
                </a:solidFill>
                <a:latin typeface="Roboto Light"/>
                <a:ea typeface="Roboto Light"/>
                <a:cs typeface="Roboto Light"/>
                <a:sym typeface="Roboto Light"/>
              </a:endParaRPr>
            </a:p>
          </p:txBody>
        </p:sp>
        <p:cxnSp>
          <p:nvCxnSpPr>
            <p:cNvPr id="420" name="Google Shape;420;p42"/>
            <p:cNvCxnSpPr/>
            <p:nvPr/>
          </p:nvCxnSpPr>
          <p:spPr>
            <a:xfrm flipH="1">
              <a:off x="2974375" y="5312350"/>
              <a:ext cx="778500" cy="102000"/>
            </a:xfrm>
            <a:prstGeom prst="straightConnector1">
              <a:avLst/>
            </a:prstGeom>
            <a:noFill/>
            <a:ln w="9525" cap="flat" cmpd="sng">
              <a:solidFill>
                <a:srgbClr val="B7B7B7"/>
              </a:solidFill>
              <a:prstDash val="solid"/>
              <a:round/>
              <a:headEnd type="none" w="sm" len="sm"/>
              <a:tailEnd type="none" w="sm" len="sm"/>
            </a:ln>
          </p:spPr>
        </p:cxnSp>
        <p:cxnSp>
          <p:nvCxnSpPr>
            <p:cNvPr id="421" name="Google Shape;421;p42"/>
            <p:cNvCxnSpPr/>
            <p:nvPr/>
          </p:nvCxnSpPr>
          <p:spPr>
            <a:xfrm flipH="1">
              <a:off x="2928475" y="6280225"/>
              <a:ext cx="778500" cy="102000"/>
            </a:xfrm>
            <a:prstGeom prst="straightConnector1">
              <a:avLst/>
            </a:prstGeom>
            <a:noFill/>
            <a:ln w="9525" cap="flat" cmpd="sng">
              <a:solidFill>
                <a:srgbClr val="B7B7B7"/>
              </a:solidFill>
              <a:prstDash val="solid"/>
              <a:round/>
              <a:headEnd type="none" w="sm" len="sm"/>
              <a:tailEnd type="none" w="sm" len="sm"/>
            </a:ln>
          </p:spPr>
        </p:cxnSp>
        <p:sp>
          <p:nvSpPr>
            <p:cNvPr id="422" name="Google Shape;422;p42"/>
            <p:cNvSpPr txBox="1"/>
            <p:nvPr/>
          </p:nvSpPr>
          <p:spPr>
            <a:xfrm>
              <a:off x="1397000" y="5255200"/>
              <a:ext cx="1577400" cy="348900"/>
            </a:xfrm>
            <a:prstGeom prst="rect">
              <a:avLst/>
            </a:prstGeom>
            <a:noFill/>
            <a:ln>
              <a:noFill/>
            </a:ln>
          </p:spPr>
          <p:txBody>
            <a:bodyPr spcFirstLastPara="1" wrap="square" lIns="68575" tIns="68575" rIns="68575" bIns="68575"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Light"/>
                  <a:ea typeface="Roboto Light"/>
                  <a:cs typeface="Roboto Light"/>
                  <a:sym typeface="Roboto Light"/>
                </a:rPr>
                <a:t>Software Provider</a:t>
              </a:r>
              <a:endParaRPr sz="800" b="0" i="0" u="none" strike="noStrike" cap="none">
                <a:solidFill>
                  <a:srgbClr val="000000"/>
                </a:solidFill>
                <a:latin typeface="Roboto Light"/>
                <a:ea typeface="Roboto Light"/>
                <a:cs typeface="Roboto Light"/>
                <a:sym typeface="Roboto Light"/>
              </a:endParaRPr>
            </a:p>
          </p:txBody>
        </p:sp>
        <p:sp>
          <p:nvSpPr>
            <p:cNvPr id="423" name="Google Shape;423;p42"/>
            <p:cNvSpPr txBox="1"/>
            <p:nvPr/>
          </p:nvSpPr>
          <p:spPr>
            <a:xfrm>
              <a:off x="1397000" y="6218675"/>
              <a:ext cx="1577400" cy="348900"/>
            </a:xfrm>
            <a:prstGeom prst="rect">
              <a:avLst/>
            </a:prstGeom>
            <a:noFill/>
            <a:ln>
              <a:noFill/>
            </a:ln>
          </p:spPr>
          <p:txBody>
            <a:bodyPr spcFirstLastPara="1" wrap="square" lIns="68575" tIns="68575" rIns="68575" bIns="68575"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Light"/>
                  <a:ea typeface="Roboto Light"/>
                  <a:cs typeface="Roboto Light"/>
                  <a:sym typeface="Roboto Light"/>
                </a:rPr>
                <a:t>Regulatory Authorities</a:t>
              </a:r>
              <a:endParaRPr sz="800" b="0" i="0" u="none" strike="noStrike" cap="none">
                <a:solidFill>
                  <a:srgbClr val="000000"/>
                </a:solidFill>
                <a:latin typeface="Roboto Light"/>
                <a:ea typeface="Roboto Light"/>
                <a:cs typeface="Roboto Light"/>
                <a:sym typeface="Roboto Light"/>
              </a:endParaRPr>
            </a:p>
          </p:txBody>
        </p:sp>
      </p:grpSp>
      <p:sp>
        <p:nvSpPr>
          <p:cNvPr id="424" name="Google Shape;424;p42"/>
          <p:cNvSpPr txBox="1">
            <a:spLocks noGrp="1"/>
          </p:cNvSpPr>
          <p:nvPr>
            <p:ph type="sldNum" idx="12"/>
          </p:nvPr>
        </p:nvSpPr>
        <p:spPr>
          <a:xfrm>
            <a:off x="6354343" y="3497413"/>
            <a:ext cx="411600" cy="295200"/>
          </a:xfrm>
          <a:prstGeom prst="rect">
            <a:avLst/>
          </a:prstGeom>
          <a:noFill/>
          <a:ln>
            <a:noFill/>
          </a:ln>
        </p:spPr>
        <p:txBody>
          <a:bodyPr spcFirstLastPara="1" wrap="square" lIns="68575" tIns="68575" rIns="68575" bIns="68575" anchor="t"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3"/>
          <p:cNvSpPr txBox="1"/>
          <p:nvPr/>
        </p:nvSpPr>
        <p:spPr>
          <a:xfrm>
            <a:off x="7581434" y="713821"/>
            <a:ext cx="1181700" cy="522600"/>
          </a:xfrm>
          <a:prstGeom prst="rect">
            <a:avLst/>
          </a:prstGeom>
          <a:solidFill>
            <a:schemeClr val="lt1"/>
          </a:solidFill>
          <a:ln>
            <a:noFill/>
          </a:ln>
        </p:spPr>
        <p:txBody>
          <a:bodyPr spcFirstLastPara="1" wrap="square" lIns="41575" tIns="41575" rIns="41575" bIns="41575" anchor="t" anchorCtr="0">
            <a:noAutofit/>
          </a:bodyPr>
          <a:lstStyle/>
          <a:p>
            <a:pPr marL="0" lvl="0" indent="0" algn="l" rtl="0">
              <a:spcBef>
                <a:spcPts val="0"/>
              </a:spcBef>
              <a:spcAft>
                <a:spcPts val="0"/>
              </a:spcAft>
              <a:buNone/>
            </a:pPr>
            <a:endParaRPr sz="600">
              <a:latin typeface="Calibri"/>
              <a:ea typeface="Calibri"/>
              <a:cs typeface="Calibri"/>
              <a:sym typeface="Calibri"/>
            </a:endParaRPr>
          </a:p>
        </p:txBody>
      </p:sp>
      <p:pic>
        <p:nvPicPr>
          <p:cNvPr id="431" name="Google Shape;431;p43"/>
          <p:cNvPicPr preferRelativeResize="0"/>
          <p:nvPr/>
        </p:nvPicPr>
        <p:blipFill rotWithShape="1">
          <a:blip r:embed="rId3">
            <a:alphaModFix/>
          </a:blip>
          <a:srcRect/>
          <a:stretch/>
        </p:blipFill>
        <p:spPr>
          <a:xfrm>
            <a:off x="4676673" y="3700273"/>
            <a:ext cx="2624118" cy="1198270"/>
          </a:xfrm>
          <a:prstGeom prst="rect">
            <a:avLst/>
          </a:prstGeom>
          <a:noFill/>
          <a:ln>
            <a:noFill/>
          </a:ln>
        </p:spPr>
      </p:pic>
      <p:pic>
        <p:nvPicPr>
          <p:cNvPr id="432" name="Google Shape;432;p43"/>
          <p:cNvPicPr preferRelativeResize="0"/>
          <p:nvPr/>
        </p:nvPicPr>
        <p:blipFill rotWithShape="1">
          <a:blip r:embed="rId3">
            <a:alphaModFix/>
          </a:blip>
          <a:srcRect/>
          <a:stretch/>
        </p:blipFill>
        <p:spPr>
          <a:xfrm>
            <a:off x="4676673" y="4155178"/>
            <a:ext cx="2624118" cy="1198270"/>
          </a:xfrm>
          <a:prstGeom prst="rect">
            <a:avLst/>
          </a:prstGeom>
          <a:noFill/>
          <a:ln>
            <a:noFill/>
          </a:ln>
        </p:spPr>
      </p:pic>
      <p:pic>
        <p:nvPicPr>
          <p:cNvPr id="433" name="Google Shape;433;p43"/>
          <p:cNvPicPr preferRelativeResize="0"/>
          <p:nvPr/>
        </p:nvPicPr>
        <p:blipFill rotWithShape="1">
          <a:blip r:embed="rId3">
            <a:alphaModFix/>
          </a:blip>
          <a:srcRect/>
          <a:stretch/>
        </p:blipFill>
        <p:spPr>
          <a:xfrm>
            <a:off x="6585718" y="3700280"/>
            <a:ext cx="2624118" cy="1198270"/>
          </a:xfrm>
          <a:prstGeom prst="rect">
            <a:avLst/>
          </a:prstGeom>
          <a:noFill/>
          <a:ln>
            <a:noFill/>
          </a:ln>
        </p:spPr>
      </p:pic>
      <p:pic>
        <p:nvPicPr>
          <p:cNvPr id="434" name="Google Shape;434;p43"/>
          <p:cNvPicPr preferRelativeResize="0"/>
          <p:nvPr/>
        </p:nvPicPr>
        <p:blipFill rotWithShape="1">
          <a:blip r:embed="rId3">
            <a:alphaModFix/>
          </a:blip>
          <a:srcRect/>
          <a:stretch/>
        </p:blipFill>
        <p:spPr>
          <a:xfrm>
            <a:off x="6585718" y="4150230"/>
            <a:ext cx="2624118" cy="1198270"/>
          </a:xfrm>
          <a:prstGeom prst="rect">
            <a:avLst/>
          </a:prstGeom>
          <a:noFill/>
          <a:ln>
            <a:noFill/>
          </a:ln>
        </p:spPr>
      </p:pic>
      <p:sp>
        <p:nvSpPr>
          <p:cNvPr id="435" name="Google Shape;435;p43"/>
          <p:cNvSpPr txBox="1"/>
          <p:nvPr/>
        </p:nvSpPr>
        <p:spPr>
          <a:xfrm>
            <a:off x="431975" y="1027125"/>
            <a:ext cx="4338600" cy="3864600"/>
          </a:xfrm>
          <a:prstGeom prst="rect">
            <a:avLst/>
          </a:prstGeom>
          <a:solidFill>
            <a:srgbClr val="FFFFFF"/>
          </a:solidFill>
          <a:ln>
            <a:noFill/>
          </a:ln>
        </p:spPr>
        <p:txBody>
          <a:bodyPr spcFirstLastPara="1" wrap="square" lIns="0" tIns="0" rIns="0" bIns="0" anchor="t" anchorCtr="0">
            <a:noAutofit/>
          </a:bodyPr>
          <a:lstStyle/>
          <a:p>
            <a:pPr marL="0" marR="25400" lvl="0" indent="0" algn="l" rtl="0">
              <a:lnSpc>
                <a:spcPct val="114000"/>
              </a:lnSpc>
              <a:spcBef>
                <a:spcPts val="100"/>
              </a:spcBef>
              <a:spcAft>
                <a:spcPts val="0"/>
              </a:spcAft>
              <a:buNone/>
            </a:pPr>
            <a:r>
              <a:rPr lang="en-US" sz="900" i="1">
                <a:solidFill>
                  <a:schemeClr val="dk1"/>
                </a:solidFill>
                <a:latin typeface="Montserrat Medium"/>
                <a:ea typeface="Montserrat Medium"/>
                <a:cs typeface="Montserrat Medium"/>
                <a:sym typeface="Montserrat Medium"/>
              </a:rPr>
              <a:t>TaxBit Network is an industry-wide program for the most reputable digital asset platforms. A single industry standard for cost basis reporting and Transfer Statements to simplify US Infra Bill compliance.</a:t>
            </a:r>
            <a:endParaRPr sz="900" i="1">
              <a:solidFill>
                <a:schemeClr val="dk1"/>
              </a:solidFill>
              <a:latin typeface="Montserrat Medium"/>
              <a:ea typeface="Montserrat Medium"/>
              <a:cs typeface="Montserrat Medium"/>
              <a:sym typeface="Montserrat Medium"/>
            </a:endParaRPr>
          </a:p>
          <a:p>
            <a:pPr marL="177800" marR="0" lvl="0" indent="-158750" algn="l" rtl="0">
              <a:lnSpc>
                <a:spcPct val="115000"/>
              </a:lnSpc>
              <a:spcBef>
                <a:spcPts val="1000"/>
              </a:spcBef>
              <a:spcAft>
                <a:spcPts val="0"/>
              </a:spcAft>
              <a:buClr>
                <a:srgbClr val="0070C0"/>
              </a:buClr>
              <a:buSzPts val="1500"/>
              <a:buChar char="•"/>
            </a:pPr>
            <a:r>
              <a:rPr lang="en-US" sz="1100" b="1">
                <a:solidFill>
                  <a:schemeClr val="dk1"/>
                </a:solidFill>
                <a:latin typeface="Montserrat"/>
                <a:ea typeface="Montserrat"/>
                <a:cs typeface="Montserrat"/>
                <a:sym typeface="Montserrat"/>
              </a:rPr>
              <a:t>Cost Basis Interchange (CBI)</a:t>
            </a:r>
            <a:r>
              <a:rPr lang="en-US" sz="1100">
                <a:solidFill>
                  <a:schemeClr val="dk1"/>
                </a:solidFill>
                <a:latin typeface="Montserrat"/>
                <a:ea typeface="Montserrat"/>
                <a:cs typeface="Montserrat"/>
                <a:sym typeface="Montserrat"/>
              </a:rPr>
              <a:t> tracks and transfers Cost Basis data Broker-to-Broker in real-time</a:t>
            </a:r>
            <a:endParaRPr sz="1100">
              <a:solidFill>
                <a:srgbClr val="296EE3"/>
              </a:solidFill>
              <a:latin typeface="Montserrat"/>
              <a:ea typeface="Montserrat"/>
              <a:cs typeface="Montserrat"/>
              <a:sym typeface="Montserrat"/>
            </a:endParaRPr>
          </a:p>
          <a:p>
            <a:pPr marL="177800" marR="0" lvl="0" indent="-158750" algn="l" rtl="0">
              <a:lnSpc>
                <a:spcPct val="115000"/>
              </a:lnSpc>
              <a:spcBef>
                <a:spcPts val="500"/>
              </a:spcBef>
              <a:spcAft>
                <a:spcPts val="0"/>
              </a:spcAft>
              <a:buClr>
                <a:srgbClr val="0070C0"/>
              </a:buClr>
              <a:buSzPts val="1500"/>
              <a:buChar char="•"/>
            </a:pPr>
            <a:r>
              <a:rPr lang="en-US" sz="1100" b="1">
                <a:solidFill>
                  <a:schemeClr val="dk1"/>
                </a:solidFill>
                <a:latin typeface="Montserrat"/>
                <a:ea typeface="Montserrat"/>
                <a:cs typeface="Montserrat"/>
                <a:sym typeface="Montserrat"/>
              </a:rPr>
              <a:t>Trusted 3rd-party</a:t>
            </a:r>
            <a:r>
              <a:rPr lang="en-US" sz="1100">
                <a:solidFill>
                  <a:schemeClr val="dk1"/>
                </a:solidFill>
                <a:latin typeface="Montserrat"/>
                <a:ea typeface="Montserrat"/>
                <a:cs typeface="Montserrat"/>
                <a:sym typeface="Montserrat"/>
              </a:rPr>
              <a:t> to ingest, analyze, and organize all transactional data, provide accurate Cost Basis, and deliver Transfer Statements to the IRS as required</a:t>
            </a:r>
            <a:endParaRPr sz="1100">
              <a:solidFill>
                <a:schemeClr val="dk1"/>
              </a:solidFill>
              <a:latin typeface="Montserrat"/>
              <a:ea typeface="Montserrat"/>
              <a:cs typeface="Montserrat"/>
              <a:sym typeface="Montserrat"/>
            </a:endParaRPr>
          </a:p>
          <a:p>
            <a:pPr marL="177800" marR="0" lvl="0" indent="-158750" algn="l" rtl="0">
              <a:lnSpc>
                <a:spcPct val="115000"/>
              </a:lnSpc>
              <a:spcBef>
                <a:spcPts val="500"/>
              </a:spcBef>
              <a:spcAft>
                <a:spcPts val="0"/>
              </a:spcAft>
              <a:buClr>
                <a:srgbClr val="0070C0"/>
              </a:buClr>
              <a:buSzPts val="1500"/>
              <a:buChar char="•"/>
            </a:pPr>
            <a:r>
              <a:rPr lang="en-US" sz="1100" b="1">
                <a:latin typeface="Montserrat"/>
                <a:ea typeface="Montserrat"/>
                <a:cs typeface="Montserrat"/>
                <a:sym typeface="Montserrat"/>
              </a:rPr>
              <a:t>Automated IRS Transfer Statement generation and delivery</a:t>
            </a:r>
            <a:r>
              <a:rPr lang="en-US" sz="1100">
                <a:latin typeface="Montserrat"/>
                <a:ea typeface="Montserrat"/>
                <a:cs typeface="Montserrat"/>
                <a:sym typeface="Montserrat"/>
              </a:rPr>
              <a:t> to IRS for any transactions sent to Non-Broker Addresses</a:t>
            </a:r>
            <a:endParaRPr sz="1100">
              <a:latin typeface="Montserrat"/>
              <a:ea typeface="Montserrat"/>
              <a:cs typeface="Montserrat"/>
              <a:sym typeface="Montserrat"/>
            </a:endParaRPr>
          </a:p>
          <a:p>
            <a:pPr marL="177800" marR="0" lvl="0" indent="-158750" algn="l" rtl="0">
              <a:lnSpc>
                <a:spcPct val="115000"/>
              </a:lnSpc>
              <a:spcBef>
                <a:spcPts val="500"/>
              </a:spcBef>
              <a:spcAft>
                <a:spcPts val="0"/>
              </a:spcAft>
              <a:buClr>
                <a:srgbClr val="0070C0"/>
              </a:buClr>
              <a:buSzPts val="1500"/>
              <a:buChar char="•"/>
            </a:pPr>
            <a:r>
              <a:rPr lang="en-US" sz="1100" b="1">
                <a:solidFill>
                  <a:schemeClr val="dk1"/>
                </a:solidFill>
                <a:latin typeface="Montserrat"/>
                <a:ea typeface="Montserrat"/>
                <a:cs typeface="Montserrat"/>
                <a:sym typeface="Montserrat"/>
              </a:rPr>
              <a:t>20+ </a:t>
            </a:r>
            <a:r>
              <a:rPr lang="en-US" sz="1100">
                <a:solidFill>
                  <a:schemeClr val="dk1"/>
                </a:solidFill>
                <a:latin typeface="Montserrat"/>
                <a:ea typeface="Montserrat"/>
                <a:cs typeface="Montserrat"/>
                <a:sym typeface="Montserrat"/>
              </a:rPr>
              <a:t>Supported Companies and Exchanges</a:t>
            </a:r>
            <a:endParaRPr sz="1100">
              <a:solidFill>
                <a:schemeClr val="dk1"/>
              </a:solidFill>
              <a:latin typeface="Montserrat"/>
              <a:ea typeface="Montserrat"/>
              <a:cs typeface="Montserrat"/>
              <a:sym typeface="Montserrat"/>
            </a:endParaRPr>
          </a:p>
          <a:p>
            <a:pPr marL="177800" marR="0" lvl="0" indent="-158750" algn="l" rtl="0">
              <a:lnSpc>
                <a:spcPct val="115000"/>
              </a:lnSpc>
              <a:spcBef>
                <a:spcPts val="500"/>
              </a:spcBef>
              <a:spcAft>
                <a:spcPts val="500"/>
              </a:spcAft>
              <a:buClr>
                <a:srgbClr val="0070C0"/>
              </a:buClr>
              <a:buSzPts val="1500"/>
              <a:buChar char="•"/>
            </a:pPr>
            <a:r>
              <a:rPr lang="en-US" sz="1100" b="1">
                <a:solidFill>
                  <a:schemeClr val="dk1"/>
                </a:solidFill>
                <a:latin typeface="Montserrat"/>
                <a:ea typeface="Montserrat"/>
                <a:cs typeface="Montserrat"/>
                <a:sym typeface="Montserrat"/>
              </a:rPr>
              <a:t>Most safe, secure </a:t>
            </a:r>
            <a:r>
              <a:rPr lang="en-US" sz="1100">
                <a:solidFill>
                  <a:schemeClr val="dk1"/>
                </a:solidFill>
                <a:latin typeface="Montserrat"/>
                <a:ea typeface="Montserrat"/>
                <a:cs typeface="Montserrat"/>
                <a:sym typeface="Montserrat"/>
              </a:rPr>
              <a:t>option on the market through SOC 1 (Type 1), SOC 2 (Type 2), and ISO 27001 certification (GSA approved seller)</a:t>
            </a:r>
            <a:endParaRPr sz="1100">
              <a:solidFill>
                <a:schemeClr val="dk1"/>
              </a:solidFill>
              <a:latin typeface="Montserrat"/>
              <a:ea typeface="Montserrat"/>
              <a:cs typeface="Montserrat"/>
              <a:sym typeface="Montserrat"/>
            </a:endParaRPr>
          </a:p>
        </p:txBody>
      </p:sp>
      <p:sp>
        <p:nvSpPr>
          <p:cNvPr id="436" name="Google Shape;436;p43"/>
          <p:cNvSpPr txBox="1"/>
          <p:nvPr/>
        </p:nvSpPr>
        <p:spPr>
          <a:xfrm>
            <a:off x="430544" y="189822"/>
            <a:ext cx="6211500" cy="415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700" b="1" i="0">
                <a:solidFill>
                  <a:srgbClr val="125EE2"/>
                </a:solidFill>
                <a:latin typeface="Montserrat"/>
                <a:ea typeface="Montserrat"/>
                <a:cs typeface="Montserrat"/>
                <a:sym typeface="Montserrat"/>
              </a:rPr>
              <a:t>TaxBit Network</a:t>
            </a:r>
            <a:endParaRPr sz="2700" b="0" i="0">
              <a:solidFill>
                <a:srgbClr val="125EE2"/>
              </a:solidFill>
              <a:latin typeface="Arial"/>
              <a:ea typeface="Arial"/>
              <a:cs typeface="Arial"/>
              <a:sym typeface="Arial"/>
            </a:endParaRPr>
          </a:p>
        </p:txBody>
      </p:sp>
      <p:sp>
        <p:nvSpPr>
          <p:cNvPr id="437" name="Google Shape;437;p43"/>
          <p:cNvSpPr txBox="1"/>
          <p:nvPr/>
        </p:nvSpPr>
        <p:spPr>
          <a:xfrm>
            <a:off x="5314904" y="4109812"/>
            <a:ext cx="1439100" cy="144300"/>
          </a:xfrm>
          <a:prstGeom prst="rect">
            <a:avLst/>
          </a:prstGeom>
          <a:noFill/>
          <a:ln>
            <a:noFill/>
          </a:ln>
        </p:spPr>
        <p:txBody>
          <a:bodyPr spcFirstLastPara="1" wrap="square" lIns="0" tIns="5775" rIns="0" bIns="0" anchor="t" anchorCtr="0">
            <a:spAutoFit/>
          </a:bodyPr>
          <a:lstStyle/>
          <a:p>
            <a:pPr marL="0" marR="0" lvl="0" indent="0" algn="l" rtl="0">
              <a:lnSpc>
                <a:spcPct val="100000"/>
              </a:lnSpc>
              <a:spcBef>
                <a:spcPts val="0"/>
              </a:spcBef>
              <a:spcAft>
                <a:spcPts val="0"/>
              </a:spcAft>
              <a:buNone/>
            </a:pPr>
            <a:r>
              <a:rPr lang="en-US" sz="900">
                <a:solidFill>
                  <a:srgbClr val="125EE2"/>
                </a:solidFill>
                <a:latin typeface="Montserrat Medium"/>
                <a:ea typeface="Montserrat Medium"/>
                <a:cs typeface="Montserrat Medium"/>
                <a:sym typeface="Montserrat Medium"/>
              </a:rPr>
              <a:t>Compliance Simplified</a:t>
            </a:r>
            <a:endParaRPr sz="900">
              <a:solidFill>
                <a:schemeClr val="dk1"/>
              </a:solidFill>
              <a:latin typeface="Montserrat Medium"/>
              <a:ea typeface="Montserrat Medium"/>
              <a:cs typeface="Montserrat Medium"/>
              <a:sym typeface="Montserrat Medium"/>
            </a:endParaRPr>
          </a:p>
        </p:txBody>
      </p:sp>
      <p:sp>
        <p:nvSpPr>
          <p:cNvPr id="438" name="Google Shape;438;p43"/>
          <p:cNvSpPr txBox="1"/>
          <p:nvPr/>
        </p:nvSpPr>
        <p:spPr>
          <a:xfrm>
            <a:off x="6768673" y="4553796"/>
            <a:ext cx="2316900" cy="144000"/>
          </a:xfrm>
          <a:prstGeom prst="rect">
            <a:avLst/>
          </a:prstGeom>
          <a:noFill/>
          <a:ln>
            <a:noFill/>
          </a:ln>
        </p:spPr>
        <p:txBody>
          <a:bodyPr spcFirstLastPara="1" wrap="square" lIns="0" tIns="5475" rIns="0" bIns="0" anchor="t" anchorCtr="0">
            <a:spAutoFit/>
          </a:bodyPr>
          <a:lstStyle/>
          <a:p>
            <a:pPr marL="0" marR="0" lvl="0" indent="0" algn="ctr" rtl="0">
              <a:lnSpc>
                <a:spcPct val="100000"/>
              </a:lnSpc>
              <a:spcBef>
                <a:spcPts val="0"/>
              </a:spcBef>
              <a:spcAft>
                <a:spcPts val="0"/>
              </a:spcAft>
              <a:buNone/>
            </a:pPr>
            <a:r>
              <a:rPr lang="en-US" sz="900">
                <a:solidFill>
                  <a:srgbClr val="24CCCC"/>
                </a:solidFill>
                <a:latin typeface="Montserrat Medium"/>
                <a:ea typeface="Montserrat Medium"/>
                <a:cs typeface="Montserrat Medium"/>
                <a:sym typeface="Montserrat Medium"/>
              </a:rPr>
              <a:t>Safe and Secure</a:t>
            </a:r>
            <a:endParaRPr sz="900">
              <a:solidFill>
                <a:schemeClr val="dk1"/>
              </a:solidFill>
              <a:latin typeface="Montserrat Medium"/>
              <a:ea typeface="Montserrat Medium"/>
              <a:cs typeface="Montserrat Medium"/>
              <a:sym typeface="Montserrat Medium"/>
            </a:endParaRPr>
          </a:p>
        </p:txBody>
      </p:sp>
      <p:sp>
        <p:nvSpPr>
          <p:cNvPr id="439" name="Google Shape;439;p43"/>
          <p:cNvSpPr txBox="1"/>
          <p:nvPr/>
        </p:nvSpPr>
        <p:spPr>
          <a:xfrm>
            <a:off x="5335844" y="4554056"/>
            <a:ext cx="1306200" cy="144300"/>
          </a:xfrm>
          <a:prstGeom prst="rect">
            <a:avLst/>
          </a:prstGeom>
          <a:noFill/>
          <a:ln>
            <a:noFill/>
          </a:ln>
        </p:spPr>
        <p:txBody>
          <a:bodyPr spcFirstLastPara="1" wrap="square" lIns="0" tIns="5775" rIns="0" bIns="0" anchor="t" anchorCtr="0">
            <a:spAutoFit/>
          </a:bodyPr>
          <a:lstStyle/>
          <a:p>
            <a:pPr marL="0" marR="0" lvl="0" indent="0" algn="ctr" rtl="0">
              <a:lnSpc>
                <a:spcPct val="100000"/>
              </a:lnSpc>
              <a:spcBef>
                <a:spcPts val="0"/>
              </a:spcBef>
              <a:spcAft>
                <a:spcPts val="0"/>
              </a:spcAft>
              <a:buNone/>
            </a:pPr>
            <a:r>
              <a:rPr lang="en-US" sz="900">
                <a:solidFill>
                  <a:srgbClr val="125EE2"/>
                </a:solidFill>
                <a:latin typeface="Montserrat Medium"/>
                <a:ea typeface="Montserrat Medium"/>
                <a:cs typeface="Montserrat Medium"/>
                <a:sym typeface="Montserrat Medium"/>
              </a:rPr>
              <a:t>Save Time &amp; Money</a:t>
            </a:r>
            <a:endParaRPr sz="900">
              <a:solidFill>
                <a:schemeClr val="dk1"/>
              </a:solidFill>
              <a:latin typeface="Montserrat Medium"/>
              <a:ea typeface="Montserrat Medium"/>
              <a:cs typeface="Montserrat Medium"/>
              <a:sym typeface="Montserrat Medium"/>
            </a:endParaRPr>
          </a:p>
        </p:txBody>
      </p:sp>
      <p:sp>
        <p:nvSpPr>
          <p:cNvPr id="440" name="Google Shape;440;p43"/>
          <p:cNvSpPr txBox="1"/>
          <p:nvPr/>
        </p:nvSpPr>
        <p:spPr>
          <a:xfrm>
            <a:off x="7262787" y="4109812"/>
            <a:ext cx="1289100" cy="144300"/>
          </a:xfrm>
          <a:prstGeom prst="rect">
            <a:avLst/>
          </a:prstGeom>
          <a:noFill/>
          <a:ln>
            <a:noFill/>
          </a:ln>
        </p:spPr>
        <p:txBody>
          <a:bodyPr spcFirstLastPara="1" wrap="square" lIns="0" tIns="5775" rIns="0" bIns="0" anchor="t" anchorCtr="0">
            <a:spAutoFit/>
          </a:bodyPr>
          <a:lstStyle/>
          <a:p>
            <a:pPr marL="0" marR="0" lvl="0" indent="0" algn="ctr" rtl="0">
              <a:lnSpc>
                <a:spcPct val="100000"/>
              </a:lnSpc>
              <a:spcBef>
                <a:spcPts val="0"/>
              </a:spcBef>
              <a:spcAft>
                <a:spcPts val="0"/>
              </a:spcAft>
              <a:buNone/>
            </a:pPr>
            <a:r>
              <a:rPr lang="en-US" sz="900">
                <a:solidFill>
                  <a:srgbClr val="24CCCC"/>
                </a:solidFill>
                <a:latin typeface="Montserrat Medium"/>
                <a:ea typeface="Montserrat Medium"/>
                <a:cs typeface="Montserrat Medium"/>
                <a:sym typeface="Montserrat Medium"/>
              </a:rPr>
              <a:t>Trust in Accuracy</a:t>
            </a:r>
            <a:endParaRPr sz="900">
              <a:solidFill>
                <a:schemeClr val="dk1"/>
              </a:solidFill>
              <a:latin typeface="Montserrat Medium"/>
              <a:ea typeface="Montserrat Medium"/>
              <a:cs typeface="Montserrat Medium"/>
              <a:sym typeface="Montserrat Medium"/>
            </a:endParaRPr>
          </a:p>
        </p:txBody>
      </p:sp>
      <p:sp>
        <p:nvSpPr>
          <p:cNvPr id="441" name="Google Shape;441;p43"/>
          <p:cNvSpPr txBox="1"/>
          <p:nvPr/>
        </p:nvSpPr>
        <p:spPr>
          <a:xfrm>
            <a:off x="430543" y="713836"/>
            <a:ext cx="4952100" cy="211200"/>
          </a:xfrm>
          <a:prstGeom prst="rect">
            <a:avLst/>
          </a:prstGeom>
          <a:noFill/>
          <a:ln>
            <a:noFill/>
          </a:ln>
        </p:spPr>
        <p:txBody>
          <a:bodyPr spcFirstLastPara="1" wrap="square" lIns="41575" tIns="20775" rIns="41575" bIns="20775" anchor="t" anchorCtr="0">
            <a:spAutoFit/>
          </a:bodyPr>
          <a:lstStyle/>
          <a:p>
            <a:pPr marL="0" marR="0" lvl="0" indent="0" algn="l" rtl="0">
              <a:spcBef>
                <a:spcPts val="0"/>
              </a:spcBef>
              <a:spcAft>
                <a:spcPts val="0"/>
              </a:spcAft>
              <a:buNone/>
            </a:pPr>
            <a:r>
              <a:rPr lang="en-US" sz="1100" b="1" i="1">
                <a:solidFill>
                  <a:schemeClr val="dk1"/>
                </a:solidFill>
                <a:latin typeface="Montserrat SemiBold"/>
                <a:ea typeface="Montserrat SemiBold"/>
                <a:cs typeface="Montserrat SemiBold"/>
                <a:sym typeface="Montserrat SemiBold"/>
              </a:rPr>
              <a:t>Financial Compliance for the Tokenized Economy</a:t>
            </a:r>
            <a:endParaRPr sz="1100">
              <a:solidFill>
                <a:schemeClr val="dk1"/>
              </a:solidFill>
              <a:latin typeface="Calibri"/>
              <a:ea typeface="Calibri"/>
              <a:cs typeface="Calibri"/>
              <a:sym typeface="Calibri"/>
            </a:endParaRPr>
          </a:p>
        </p:txBody>
      </p:sp>
      <p:pic>
        <p:nvPicPr>
          <p:cNvPr id="442" name="Google Shape;442;p43"/>
          <p:cNvPicPr preferRelativeResize="0"/>
          <p:nvPr/>
        </p:nvPicPr>
        <p:blipFill>
          <a:blip r:embed="rId4">
            <a:alphaModFix/>
          </a:blip>
          <a:stretch>
            <a:fillRect/>
          </a:stretch>
        </p:blipFill>
        <p:spPr>
          <a:xfrm>
            <a:off x="4676675" y="374599"/>
            <a:ext cx="4320624" cy="3705252"/>
          </a:xfrm>
          <a:prstGeom prst="rect">
            <a:avLst/>
          </a:prstGeom>
          <a:noFill/>
          <a:ln>
            <a:noFill/>
          </a:ln>
        </p:spPr>
      </p:pic>
      <p:pic>
        <p:nvPicPr>
          <p:cNvPr id="443" name="Google Shape;443;p43"/>
          <p:cNvPicPr preferRelativeResize="0"/>
          <p:nvPr/>
        </p:nvPicPr>
        <p:blipFill>
          <a:blip r:embed="rId5">
            <a:alphaModFix/>
          </a:blip>
          <a:stretch>
            <a:fillRect/>
          </a:stretch>
        </p:blipFill>
        <p:spPr>
          <a:xfrm>
            <a:off x="6965137" y="4816587"/>
            <a:ext cx="541974" cy="128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4"/>
          <p:cNvSpPr txBox="1"/>
          <p:nvPr/>
        </p:nvSpPr>
        <p:spPr>
          <a:xfrm>
            <a:off x="662667" y="190029"/>
            <a:ext cx="6206400" cy="560100"/>
          </a:xfrm>
          <a:prstGeom prst="rect">
            <a:avLst/>
          </a:prstGeom>
          <a:noFill/>
          <a:ln>
            <a:noFill/>
          </a:ln>
        </p:spPr>
        <p:txBody>
          <a:bodyPr spcFirstLastPara="1" wrap="square" lIns="0" tIns="6050" rIns="0" bIns="0" anchor="t" anchorCtr="0">
            <a:spAutoFit/>
          </a:bodyPr>
          <a:lstStyle/>
          <a:p>
            <a:pPr marL="0" marR="0" lvl="0" indent="0" algn="l" rtl="0">
              <a:spcBef>
                <a:spcPts val="0"/>
              </a:spcBef>
              <a:spcAft>
                <a:spcPts val="0"/>
              </a:spcAft>
              <a:buNone/>
            </a:pPr>
            <a:r>
              <a:rPr lang="en-US" sz="3600" b="1">
                <a:solidFill>
                  <a:schemeClr val="dk1"/>
                </a:solidFill>
                <a:latin typeface="Montserrat"/>
                <a:ea typeface="Montserrat"/>
                <a:cs typeface="Montserrat"/>
                <a:sym typeface="Montserrat"/>
              </a:rPr>
              <a:t>Industry Tax Challenges</a:t>
            </a:r>
            <a:endParaRPr sz="600">
              <a:solidFill>
                <a:schemeClr val="dk1"/>
              </a:solidFill>
            </a:endParaRPr>
          </a:p>
        </p:txBody>
      </p:sp>
      <p:sp>
        <p:nvSpPr>
          <p:cNvPr id="449" name="Google Shape;449;p44"/>
          <p:cNvSpPr txBox="1"/>
          <p:nvPr/>
        </p:nvSpPr>
        <p:spPr>
          <a:xfrm>
            <a:off x="1499100" y="1511588"/>
            <a:ext cx="2450400" cy="5232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chemeClr val="dk1"/>
              </a:buClr>
              <a:buSzPts val="1200"/>
              <a:buFont typeface="Arial"/>
              <a:buNone/>
            </a:pPr>
            <a:r>
              <a:rPr lang="en-US" sz="1200">
                <a:solidFill>
                  <a:schemeClr val="dk1"/>
                </a:solidFill>
                <a:latin typeface="Roboto Medium"/>
                <a:ea typeface="Roboto Medium"/>
                <a:cs typeface="Roboto Medium"/>
                <a:sym typeface="Roboto Medium"/>
              </a:rPr>
              <a:t>Incorrect 1099 issuances</a:t>
            </a:r>
            <a:endParaRPr sz="1100">
              <a:latin typeface="Roboto Medium"/>
              <a:ea typeface="Roboto Medium"/>
              <a:cs typeface="Roboto Medium"/>
              <a:sym typeface="Roboto Medium"/>
            </a:endParaRPr>
          </a:p>
          <a:p>
            <a:pPr marL="0" marR="0" lvl="0" indent="0" algn="l" rtl="0">
              <a:lnSpc>
                <a:spcPct val="90000"/>
              </a:lnSpc>
              <a:spcBef>
                <a:spcPts val="300"/>
              </a:spcBef>
              <a:spcAft>
                <a:spcPts val="0"/>
              </a:spcAft>
              <a:buClr>
                <a:schemeClr val="dk1"/>
              </a:buClr>
              <a:buSzPts val="1100"/>
              <a:buFont typeface="Arial"/>
              <a:buNone/>
            </a:pPr>
            <a:r>
              <a:rPr lang="en-US" sz="900">
                <a:solidFill>
                  <a:srgbClr val="666666"/>
                </a:solidFill>
                <a:latin typeface="Roboto Light"/>
                <a:ea typeface="Roboto Light"/>
                <a:cs typeface="Roboto Light"/>
                <a:sym typeface="Roboto Light"/>
              </a:rPr>
              <a:t>Form 1099-K intended for income receipts, not capital gains and losses</a:t>
            </a:r>
            <a:endParaRPr sz="900">
              <a:solidFill>
                <a:srgbClr val="666666"/>
              </a:solidFill>
              <a:latin typeface="Roboto Light"/>
              <a:ea typeface="Roboto Light"/>
              <a:cs typeface="Roboto Light"/>
              <a:sym typeface="Roboto Light"/>
            </a:endParaRPr>
          </a:p>
        </p:txBody>
      </p:sp>
      <p:sp>
        <p:nvSpPr>
          <p:cNvPr id="450" name="Google Shape;450;p44"/>
          <p:cNvSpPr txBox="1"/>
          <p:nvPr/>
        </p:nvSpPr>
        <p:spPr>
          <a:xfrm>
            <a:off x="1499100" y="2200912"/>
            <a:ext cx="2450400" cy="5232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chemeClr val="dk1"/>
              </a:buClr>
              <a:buSzPts val="1200"/>
              <a:buFont typeface="Arial"/>
              <a:buNone/>
            </a:pPr>
            <a:r>
              <a:rPr lang="en-US" sz="1200">
                <a:solidFill>
                  <a:schemeClr val="dk1"/>
                </a:solidFill>
                <a:latin typeface="Roboto Medium"/>
                <a:ea typeface="Roboto Medium"/>
                <a:cs typeface="Roboto Medium"/>
                <a:sym typeface="Roboto Medium"/>
              </a:rPr>
              <a:t>Consultancy model</a:t>
            </a:r>
            <a:endParaRPr sz="1100">
              <a:latin typeface="Roboto Medium"/>
              <a:ea typeface="Roboto Medium"/>
              <a:cs typeface="Roboto Medium"/>
              <a:sym typeface="Roboto Medium"/>
            </a:endParaRPr>
          </a:p>
          <a:p>
            <a:pPr marL="0" marR="0" lvl="0" indent="0" algn="l" rtl="0">
              <a:lnSpc>
                <a:spcPct val="90000"/>
              </a:lnSpc>
              <a:spcBef>
                <a:spcPts val="300"/>
              </a:spcBef>
              <a:spcAft>
                <a:spcPts val="0"/>
              </a:spcAft>
              <a:buClr>
                <a:schemeClr val="dk1"/>
              </a:buClr>
              <a:buSzPts val="1100"/>
              <a:buFont typeface="Arial"/>
              <a:buNone/>
            </a:pPr>
            <a:r>
              <a:rPr lang="en-US" sz="900">
                <a:solidFill>
                  <a:srgbClr val="666666"/>
                </a:solidFill>
                <a:latin typeface="Roboto Light"/>
                <a:ea typeface="Roboto Light"/>
                <a:cs typeface="Roboto Light"/>
                <a:sym typeface="Roboto Light"/>
              </a:rPr>
              <a:t>Lack of technology. Dependent on spreadsheets and manual reviews</a:t>
            </a:r>
            <a:endParaRPr sz="900">
              <a:solidFill>
                <a:srgbClr val="666666"/>
              </a:solidFill>
              <a:latin typeface="Roboto Light"/>
              <a:ea typeface="Roboto Light"/>
              <a:cs typeface="Roboto Light"/>
              <a:sym typeface="Roboto Light"/>
            </a:endParaRPr>
          </a:p>
        </p:txBody>
      </p:sp>
      <p:sp>
        <p:nvSpPr>
          <p:cNvPr id="451" name="Google Shape;451;p44"/>
          <p:cNvSpPr txBox="1"/>
          <p:nvPr/>
        </p:nvSpPr>
        <p:spPr>
          <a:xfrm>
            <a:off x="1499100" y="3610687"/>
            <a:ext cx="2450400" cy="5232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chemeClr val="dk1"/>
              </a:buClr>
              <a:buSzPts val="1200"/>
              <a:buFont typeface="Arial"/>
              <a:buNone/>
            </a:pPr>
            <a:r>
              <a:rPr lang="en-US" sz="1200">
                <a:solidFill>
                  <a:schemeClr val="dk1"/>
                </a:solidFill>
                <a:latin typeface="Roboto Medium"/>
                <a:ea typeface="Roboto Medium"/>
                <a:cs typeface="Roboto Medium"/>
                <a:sym typeface="Roboto Medium"/>
              </a:rPr>
              <a:t>Compliance only</a:t>
            </a:r>
            <a:endParaRPr sz="1200">
              <a:solidFill>
                <a:schemeClr val="dk1"/>
              </a:solidFill>
              <a:latin typeface="Roboto Medium"/>
              <a:ea typeface="Roboto Medium"/>
              <a:cs typeface="Roboto Medium"/>
              <a:sym typeface="Roboto Medium"/>
            </a:endParaRPr>
          </a:p>
          <a:p>
            <a:pPr marL="0" marR="0" lvl="0" indent="0" algn="l" rtl="0">
              <a:lnSpc>
                <a:spcPct val="90000"/>
              </a:lnSpc>
              <a:spcBef>
                <a:spcPts val="300"/>
              </a:spcBef>
              <a:spcAft>
                <a:spcPts val="0"/>
              </a:spcAft>
              <a:buClr>
                <a:schemeClr val="dk1"/>
              </a:buClr>
              <a:buSzPts val="1100"/>
              <a:buFont typeface="Arial"/>
              <a:buNone/>
            </a:pPr>
            <a:r>
              <a:rPr lang="en-US" sz="900">
                <a:solidFill>
                  <a:srgbClr val="666666"/>
                </a:solidFill>
                <a:latin typeface="Roboto Light"/>
                <a:ea typeface="Roboto Light"/>
                <a:cs typeface="Roboto Light"/>
                <a:sym typeface="Roboto Light"/>
              </a:rPr>
              <a:t>No value outside of checking the compliance boxes in order to avoid penalties</a:t>
            </a:r>
            <a:endParaRPr sz="900">
              <a:solidFill>
                <a:srgbClr val="666666"/>
              </a:solidFill>
              <a:latin typeface="Roboto Light"/>
              <a:ea typeface="Roboto Light"/>
              <a:cs typeface="Roboto Light"/>
              <a:sym typeface="Roboto Light"/>
            </a:endParaRPr>
          </a:p>
        </p:txBody>
      </p:sp>
      <p:sp>
        <p:nvSpPr>
          <p:cNvPr id="452" name="Google Shape;452;p44"/>
          <p:cNvSpPr txBox="1"/>
          <p:nvPr/>
        </p:nvSpPr>
        <p:spPr>
          <a:xfrm>
            <a:off x="1499100" y="2921362"/>
            <a:ext cx="2450400" cy="5232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chemeClr val="lt2"/>
              </a:buClr>
              <a:buSzPts val="1200"/>
              <a:buFont typeface="Calibri"/>
              <a:buNone/>
            </a:pPr>
            <a:r>
              <a:rPr lang="en-US" sz="1200">
                <a:solidFill>
                  <a:schemeClr val="dk1"/>
                </a:solidFill>
                <a:latin typeface="Roboto Medium"/>
                <a:ea typeface="Roboto Medium"/>
                <a:cs typeface="Roboto Medium"/>
                <a:sym typeface="Roboto Medium"/>
              </a:rPr>
              <a:t>Tax forms only</a:t>
            </a:r>
            <a:endParaRPr sz="1100">
              <a:latin typeface="Roboto Medium"/>
              <a:ea typeface="Roboto Medium"/>
              <a:cs typeface="Roboto Medium"/>
              <a:sym typeface="Roboto Medium"/>
            </a:endParaRPr>
          </a:p>
          <a:p>
            <a:pPr marL="0" marR="0" lvl="0" indent="0" algn="l" rtl="0">
              <a:lnSpc>
                <a:spcPct val="90000"/>
              </a:lnSpc>
              <a:spcBef>
                <a:spcPts val="300"/>
              </a:spcBef>
              <a:spcAft>
                <a:spcPts val="0"/>
              </a:spcAft>
              <a:buClr>
                <a:schemeClr val="lt2"/>
              </a:buClr>
              <a:buSzPts val="1100"/>
              <a:buFont typeface="Calibri"/>
              <a:buNone/>
            </a:pPr>
            <a:r>
              <a:rPr lang="en-US" sz="900">
                <a:solidFill>
                  <a:srgbClr val="666666"/>
                </a:solidFill>
                <a:latin typeface="Roboto Light"/>
                <a:ea typeface="Roboto Light"/>
                <a:cs typeface="Roboto Light"/>
                <a:sym typeface="Roboto Light"/>
              </a:rPr>
              <a:t>Users only learn of taxes due upon receiving a 1099 in January of each year</a:t>
            </a:r>
            <a:endParaRPr sz="900">
              <a:solidFill>
                <a:srgbClr val="666666"/>
              </a:solidFill>
              <a:latin typeface="Roboto Light"/>
              <a:ea typeface="Roboto Light"/>
              <a:cs typeface="Roboto Light"/>
              <a:sym typeface="Roboto Light"/>
            </a:endParaRPr>
          </a:p>
        </p:txBody>
      </p:sp>
      <p:sp>
        <p:nvSpPr>
          <p:cNvPr id="453" name="Google Shape;453;p44"/>
          <p:cNvSpPr txBox="1"/>
          <p:nvPr/>
        </p:nvSpPr>
        <p:spPr>
          <a:xfrm>
            <a:off x="5516588" y="1511588"/>
            <a:ext cx="2518800" cy="5232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chemeClr val="dk1"/>
              </a:buClr>
              <a:buSzPts val="1200"/>
              <a:buFont typeface="Arial"/>
              <a:buNone/>
            </a:pPr>
            <a:r>
              <a:rPr lang="en-US" sz="1200">
                <a:solidFill>
                  <a:schemeClr val="dk1"/>
                </a:solidFill>
                <a:latin typeface="Roboto Medium"/>
                <a:ea typeface="Roboto Medium"/>
                <a:cs typeface="Roboto Medium"/>
                <a:sym typeface="Roboto Medium"/>
              </a:rPr>
              <a:t>Correct 1099 issuances</a:t>
            </a:r>
            <a:endParaRPr sz="1100">
              <a:latin typeface="Roboto Medium"/>
              <a:ea typeface="Roboto Medium"/>
              <a:cs typeface="Roboto Medium"/>
              <a:sym typeface="Roboto Medium"/>
            </a:endParaRPr>
          </a:p>
          <a:p>
            <a:pPr marL="0" marR="0" lvl="0" indent="0" algn="l" rtl="0">
              <a:lnSpc>
                <a:spcPct val="90000"/>
              </a:lnSpc>
              <a:spcBef>
                <a:spcPts val="300"/>
              </a:spcBef>
              <a:spcAft>
                <a:spcPts val="0"/>
              </a:spcAft>
              <a:buClr>
                <a:schemeClr val="dk1"/>
              </a:buClr>
              <a:buSzPts val="1100"/>
              <a:buFont typeface="Arial"/>
              <a:buNone/>
            </a:pPr>
            <a:r>
              <a:rPr lang="en-US" sz="900">
                <a:solidFill>
                  <a:srgbClr val="666666"/>
                </a:solidFill>
                <a:latin typeface="Roboto Light"/>
                <a:ea typeface="Roboto Light"/>
                <a:cs typeface="Roboto Light"/>
                <a:sym typeface="Roboto Light"/>
              </a:rPr>
              <a:t>Form 1099-B intended for capital assets, reports each taxable transaction and cost basis</a:t>
            </a:r>
            <a:r>
              <a:rPr lang="en-US" sz="900">
                <a:solidFill>
                  <a:schemeClr val="dk1"/>
                </a:solidFill>
                <a:latin typeface="Roboto Light"/>
                <a:ea typeface="Roboto Light"/>
                <a:cs typeface="Roboto Light"/>
                <a:sym typeface="Roboto Light"/>
              </a:rPr>
              <a:t> </a:t>
            </a:r>
            <a:endParaRPr sz="900">
              <a:latin typeface="Roboto Light"/>
              <a:ea typeface="Roboto Light"/>
              <a:cs typeface="Roboto Light"/>
              <a:sym typeface="Roboto Light"/>
            </a:endParaRPr>
          </a:p>
        </p:txBody>
      </p:sp>
      <p:sp>
        <p:nvSpPr>
          <p:cNvPr id="454" name="Google Shape;454;p44"/>
          <p:cNvSpPr txBox="1"/>
          <p:nvPr/>
        </p:nvSpPr>
        <p:spPr>
          <a:xfrm>
            <a:off x="5516588" y="2200912"/>
            <a:ext cx="2518800" cy="5232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chemeClr val="dk1"/>
              </a:buClr>
              <a:buSzPts val="1200"/>
              <a:buFont typeface="Arial"/>
              <a:buNone/>
            </a:pPr>
            <a:r>
              <a:rPr lang="en-US" sz="1200">
                <a:solidFill>
                  <a:schemeClr val="dk1"/>
                </a:solidFill>
                <a:latin typeface="Roboto Medium"/>
                <a:ea typeface="Roboto Medium"/>
                <a:cs typeface="Roboto Medium"/>
                <a:sym typeface="Roboto Medium"/>
              </a:rPr>
              <a:t>SaaS model</a:t>
            </a:r>
            <a:endParaRPr sz="1100">
              <a:latin typeface="Roboto Medium"/>
              <a:ea typeface="Roboto Medium"/>
              <a:cs typeface="Roboto Medium"/>
              <a:sym typeface="Roboto Medium"/>
            </a:endParaRPr>
          </a:p>
          <a:p>
            <a:pPr marL="0" marR="0" lvl="0" indent="0" algn="l" rtl="0">
              <a:lnSpc>
                <a:spcPct val="90000"/>
              </a:lnSpc>
              <a:spcBef>
                <a:spcPts val="300"/>
              </a:spcBef>
              <a:spcAft>
                <a:spcPts val="0"/>
              </a:spcAft>
              <a:buClr>
                <a:schemeClr val="dk1"/>
              </a:buClr>
              <a:buSzPts val="1100"/>
              <a:buFont typeface="Arial"/>
              <a:buNone/>
            </a:pPr>
            <a:r>
              <a:rPr lang="en-US" sz="900">
                <a:solidFill>
                  <a:srgbClr val="666666"/>
                </a:solidFill>
                <a:latin typeface="Roboto Light"/>
                <a:ea typeface="Roboto Light"/>
                <a:cs typeface="Roboto Light"/>
                <a:sym typeface="Roboto Light"/>
              </a:rPr>
              <a:t>Automated solution reduces costs and errors and scales with our customers’ business</a:t>
            </a:r>
            <a:endParaRPr sz="900">
              <a:solidFill>
                <a:srgbClr val="666666"/>
              </a:solidFill>
              <a:latin typeface="Roboto Light"/>
              <a:ea typeface="Roboto Light"/>
              <a:cs typeface="Roboto Light"/>
              <a:sym typeface="Roboto Light"/>
            </a:endParaRPr>
          </a:p>
        </p:txBody>
      </p:sp>
      <p:sp>
        <p:nvSpPr>
          <p:cNvPr id="455" name="Google Shape;455;p44"/>
          <p:cNvSpPr txBox="1"/>
          <p:nvPr/>
        </p:nvSpPr>
        <p:spPr>
          <a:xfrm>
            <a:off x="5516590" y="3610688"/>
            <a:ext cx="2518800" cy="5232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chemeClr val="dk1"/>
              </a:buClr>
              <a:buSzPts val="1200"/>
              <a:buFont typeface="Arial"/>
              <a:buNone/>
            </a:pPr>
            <a:r>
              <a:rPr lang="en-US" sz="1200">
                <a:solidFill>
                  <a:schemeClr val="dk1"/>
                </a:solidFill>
                <a:latin typeface="Roboto Medium"/>
                <a:ea typeface="Roboto Medium"/>
                <a:cs typeface="Roboto Medium"/>
                <a:sym typeface="Roboto Medium"/>
              </a:rPr>
              <a:t>Value beyond compliance</a:t>
            </a:r>
            <a:endParaRPr sz="1200">
              <a:solidFill>
                <a:schemeClr val="dk1"/>
              </a:solidFill>
              <a:latin typeface="Roboto Medium"/>
              <a:ea typeface="Roboto Medium"/>
              <a:cs typeface="Roboto Medium"/>
              <a:sym typeface="Roboto Medium"/>
            </a:endParaRPr>
          </a:p>
          <a:p>
            <a:pPr marL="0" marR="0" lvl="0" indent="0" algn="l" rtl="0">
              <a:lnSpc>
                <a:spcPct val="90000"/>
              </a:lnSpc>
              <a:spcBef>
                <a:spcPts val="300"/>
              </a:spcBef>
              <a:spcAft>
                <a:spcPts val="0"/>
              </a:spcAft>
              <a:buClr>
                <a:schemeClr val="dk1"/>
              </a:buClr>
              <a:buSzPts val="1100"/>
              <a:buFont typeface="Arial"/>
              <a:buNone/>
            </a:pPr>
            <a:r>
              <a:rPr lang="en-US" sz="900">
                <a:solidFill>
                  <a:srgbClr val="666666"/>
                </a:solidFill>
                <a:latin typeface="Roboto Light"/>
                <a:ea typeface="Roboto Light"/>
                <a:cs typeface="Roboto Light"/>
                <a:sym typeface="Roboto Light"/>
              </a:rPr>
              <a:t>Tax optimization and tax loss harvesting serve to drive exchange transaction volume </a:t>
            </a:r>
            <a:endParaRPr sz="900">
              <a:solidFill>
                <a:srgbClr val="666666"/>
              </a:solidFill>
              <a:latin typeface="Roboto Light"/>
              <a:ea typeface="Roboto Light"/>
              <a:cs typeface="Roboto Light"/>
              <a:sym typeface="Roboto Light"/>
            </a:endParaRPr>
          </a:p>
        </p:txBody>
      </p:sp>
      <p:sp>
        <p:nvSpPr>
          <p:cNvPr id="456" name="Google Shape;456;p44"/>
          <p:cNvSpPr txBox="1"/>
          <p:nvPr/>
        </p:nvSpPr>
        <p:spPr>
          <a:xfrm>
            <a:off x="5516588" y="2921363"/>
            <a:ext cx="2677200" cy="5232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chemeClr val="lt2"/>
              </a:buClr>
              <a:buSzPts val="1200"/>
              <a:buFont typeface="Calibri"/>
              <a:buNone/>
            </a:pPr>
            <a:r>
              <a:rPr lang="en-US" sz="1200">
                <a:solidFill>
                  <a:schemeClr val="dk1"/>
                </a:solidFill>
                <a:latin typeface="Roboto Medium"/>
                <a:ea typeface="Roboto Medium"/>
                <a:cs typeface="Roboto Medium"/>
                <a:sym typeface="Roboto Medium"/>
              </a:rPr>
              <a:t>Full tax center solution</a:t>
            </a:r>
            <a:endParaRPr sz="1100">
              <a:latin typeface="Roboto Medium"/>
              <a:ea typeface="Roboto Medium"/>
              <a:cs typeface="Roboto Medium"/>
              <a:sym typeface="Roboto Medium"/>
            </a:endParaRPr>
          </a:p>
          <a:p>
            <a:pPr marL="0" marR="0" lvl="0" indent="0" algn="l" rtl="0">
              <a:lnSpc>
                <a:spcPct val="90000"/>
              </a:lnSpc>
              <a:spcBef>
                <a:spcPts val="300"/>
              </a:spcBef>
              <a:spcAft>
                <a:spcPts val="0"/>
              </a:spcAft>
              <a:buClr>
                <a:schemeClr val="lt2"/>
              </a:buClr>
              <a:buSzPts val="1100"/>
              <a:buFont typeface="Calibri"/>
              <a:buNone/>
            </a:pPr>
            <a:r>
              <a:rPr lang="en-US" sz="900">
                <a:solidFill>
                  <a:srgbClr val="666666"/>
                </a:solidFill>
                <a:latin typeface="Roboto Light"/>
                <a:ea typeface="Roboto Light"/>
                <a:cs typeface="Roboto Light"/>
                <a:sym typeface="Roboto Light"/>
              </a:rPr>
              <a:t>Users engage &amp; transact on embedded Tax Center solution, visibility into real-time tax impacts</a:t>
            </a:r>
            <a:endParaRPr sz="900">
              <a:solidFill>
                <a:srgbClr val="666666"/>
              </a:solidFill>
              <a:latin typeface="Roboto Light"/>
              <a:ea typeface="Roboto Light"/>
              <a:cs typeface="Roboto Light"/>
              <a:sym typeface="Roboto Light"/>
            </a:endParaRPr>
          </a:p>
        </p:txBody>
      </p:sp>
      <p:grpSp>
        <p:nvGrpSpPr>
          <p:cNvPr id="457" name="Google Shape;457;p44"/>
          <p:cNvGrpSpPr/>
          <p:nvPr/>
        </p:nvGrpSpPr>
        <p:grpSpPr>
          <a:xfrm>
            <a:off x="4188075" y="1758506"/>
            <a:ext cx="577350" cy="84825"/>
            <a:chOff x="5673350" y="2784875"/>
            <a:chExt cx="769800" cy="113100"/>
          </a:xfrm>
        </p:grpSpPr>
        <p:cxnSp>
          <p:nvCxnSpPr>
            <p:cNvPr id="458" name="Google Shape;458;p44"/>
            <p:cNvCxnSpPr/>
            <p:nvPr/>
          </p:nvCxnSpPr>
          <p:spPr>
            <a:xfrm>
              <a:off x="5673350" y="2841425"/>
              <a:ext cx="769800" cy="0"/>
            </a:xfrm>
            <a:prstGeom prst="straightConnector1">
              <a:avLst/>
            </a:prstGeom>
            <a:noFill/>
            <a:ln w="9525" cap="flat" cmpd="sng">
              <a:solidFill>
                <a:srgbClr val="0B6485"/>
              </a:solidFill>
              <a:prstDash val="dot"/>
              <a:round/>
              <a:headEnd type="none" w="med" len="med"/>
              <a:tailEnd type="triangle" w="med" len="med"/>
            </a:ln>
          </p:spPr>
        </p:cxnSp>
        <p:sp>
          <p:nvSpPr>
            <p:cNvPr id="459" name="Google Shape;459;p44"/>
            <p:cNvSpPr/>
            <p:nvPr/>
          </p:nvSpPr>
          <p:spPr>
            <a:xfrm rot="5400000">
              <a:off x="6337700" y="2792525"/>
              <a:ext cx="113100" cy="97800"/>
            </a:xfrm>
            <a:prstGeom prst="triangle">
              <a:avLst>
                <a:gd name="adj" fmla="val 50000"/>
              </a:avLst>
            </a:prstGeom>
            <a:solidFill>
              <a:srgbClr val="0C89B9"/>
            </a:solidFill>
            <a:ln w="9525" cap="flat" cmpd="sng">
              <a:solidFill>
                <a:srgbClr val="0C89B9"/>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460" name="Google Shape;460;p44"/>
          <p:cNvGrpSpPr/>
          <p:nvPr/>
        </p:nvGrpSpPr>
        <p:grpSpPr>
          <a:xfrm>
            <a:off x="4188075" y="2450981"/>
            <a:ext cx="577350" cy="84825"/>
            <a:chOff x="5673350" y="2784875"/>
            <a:chExt cx="769800" cy="113100"/>
          </a:xfrm>
        </p:grpSpPr>
        <p:cxnSp>
          <p:nvCxnSpPr>
            <p:cNvPr id="461" name="Google Shape;461;p44"/>
            <p:cNvCxnSpPr/>
            <p:nvPr/>
          </p:nvCxnSpPr>
          <p:spPr>
            <a:xfrm>
              <a:off x="5673350" y="2841425"/>
              <a:ext cx="769800" cy="0"/>
            </a:xfrm>
            <a:prstGeom prst="straightConnector1">
              <a:avLst/>
            </a:prstGeom>
            <a:noFill/>
            <a:ln w="9525" cap="flat" cmpd="sng">
              <a:solidFill>
                <a:srgbClr val="0B6485"/>
              </a:solidFill>
              <a:prstDash val="dot"/>
              <a:round/>
              <a:headEnd type="none" w="med" len="med"/>
              <a:tailEnd type="triangle" w="med" len="med"/>
            </a:ln>
          </p:spPr>
        </p:cxnSp>
        <p:sp>
          <p:nvSpPr>
            <p:cNvPr id="462" name="Google Shape;462;p44"/>
            <p:cNvSpPr/>
            <p:nvPr/>
          </p:nvSpPr>
          <p:spPr>
            <a:xfrm rot="5400000">
              <a:off x="6337700" y="2792525"/>
              <a:ext cx="113100" cy="97800"/>
            </a:xfrm>
            <a:prstGeom prst="triangle">
              <a:avLst>
                <a:gd name="adj" fmla="val 50000"/>
              </a:avLst>
            </a:prstGeom>
            <a:solidFill>
              <a:srgbClr val="0C89B9"/>
            </a:solidFill>
            <a:ln w="9525" cap="flat" cmpd="sng">
              <a:solidFill>
                <a:srgbClr val="0C89B9"/>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463" name="Google Shape;463;p44"/>
          <p:cNvGrpSpPr/>
          <p:nvPr/>
        </p:nvGrpSpPr>
        <p:grpSpPr>
          <a:xfrm>
            <a:off x="4188075" y="3200597"/>
            <a:ext cx="577350" cy="84825"/>
            <a:chOff x="5673350" y="2784875"/>
            <a:chExt cx="769800" cy="113100"/>
          </a:xfrm>
        </p:grpSpPr>
        <p:cxnSp>
          <p:nvCxnSpPr>
            <p:cNvPr id="464" name="Google Shape;464;p44"/>
            <p:cNvCxnSpPr/>
            <p:nvPr/>
          </p:nvCxnSpPr>
          <p:spPr>
            <a:xfrm>
              <a:off x="5673350" y="2841425"/>
              <a:ext cx="769800" cy="0"/>
            </a:xfrm>
            <a:prstGeom prst="straightConnector1">
              <a:avLst/>
            </a:prstGeom>
            <a:noFill/>
            <a:ln w="9525" cap="flat" cmpd="sng">
              <a:solidFill>
                <a:srgbClr val="0B6485"/>
              </a:solidFill>
              <a:prstDash val="dot"/>
              <a:round/>
              <a:headEnd type="none" w="med" len="med"/>
              <a:tailEnd type="triangle" w="med" len="med"/>
            </a:ln>
          </p:spPr>
        </p:cxnSp>
        <p:sp>
          <p:nvSpPr>
            <p:cNvPr id="465" name="Google Shape;465;p44"/>
            <p:cNvSpPr/>
            <p:nvPr/>
          </p:nvSpPr>
          <p:spPr>
            <a:xfrm rot="5400000">
              <a:off x="6337700" y="2792525"/>
              <a:ext cx="113100" cy="97800"/>
            </a:xfrm>
            <a:prstGeom prst="triangle">
              <a:avLst>
                <a:gd name="adj" fmla="val 50000"/>
              </a:avLst>
            </a:prstGeom>
            <a:solidFill>
              <a:srgbClr val="0C89B9"/>
            </a:solidFill>
            <a:ln w="9525" cap="flat" cmpd="sng">
              <a:solidFill>
                <a:srgbClr val="0C89B9"/>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466" name="Google Shape;466;p44"/>
          <p:cNvGrpSpPr/>
          <p:nvPr/>
        </p:nvGrpSpPr>
        <p:grpSpPr>
          <a:xfrm>
            <a:off x="4188075" y="3882394"/>
            <a:ext cx="577350" cy="84825"/>
            <a:chOff x="5673350" y="2784875"/>
            <a:chExt cx="769800" cy="113100"/>
          </a:xfrm>
        </p:grpSpPr>
        <p:cxnSp>
          <p:nvCxnSpPr>
            <p:cNvPr id="467" name="Google Shape;467;p44"/>
            <p:cNvCxnSpPr/>
            <p:nvPr/>
          </p:nvCxnSpPr>
          <p:spPr>
            <a:xfrm>
              <a:off x="5673350" y="2841425"/>
              <a:ext cx="769800" cy="0"/>
            </a:xfrm>
            <a:prstGeom prst="straightConnector1">
              <a:avLst/>
            </a:prstGeom>
            <a:noFill/>
            <a:ln w="9525" cap="flat" cmpd="sng">
              <a:solidFill>
                <a:srgbClr val="0B6485"/>
              </a:solidFill>
              <a:prstDash val="dot"/>
              <a:round/>
              <a:headEnd type="none" w="med" len="med"/>
              <a:tailEnd type="triangle" w="med" len="med"/>
            </a:ln>
          </p:spPr>
        </p:cxnSp>
        <p:sp>
          <p:nvSpPr>
            <p:cNvPr id="468" name="Google Shape;468;p44"/>
            <p:cNvSpPr/>
            <p:nvPr/>
          </p:nvSpPr>
          <p:spPr>
            <a:xfrm rot="5400000">
              <a:off x="6337700" y="2792525"/>
              <a:ext cx="113100" cy="97800"/>
            </a:xfrm>
            <a:prstGeom prst="triangle">
              <a:avLst>
                <a:gd name="adj" fmla="val 50000"/>
              </a:avLst>
            </a:prstGeom>
            <a:solidFill>
              <a:srgbClr val="0C89B9"/>
            </a:solidFill>
            <a:ln w="9525" cap="flat" cmpd="sng">
              <a:solidFill>
                <a:srgbClr val="0C89B9"/>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pic>
        <p:nvPicPr>
          <p:cNvPr id="469" name="Google Shape;469;p44"/>
          <p:cNvPicPr preferRelativeResize="0"/>
          <p:nvPr/>
        </p:nvPicPr>
        <p:blipFill rotWithShape="1">
          <a:blip r:embed="rId3">
            <a:alphaModFix/>
          </a:blip>
          <a:srcRect/>
          <a:stretch/>
        </p:blipFill>
        <p:spPr>
          <a:xfrm>
            <a:off x="5072434" y="1584488"/>
            <a:ext cx="394544" cy="394538"/>
          </a:xfrm>
          <a:prstGeom prst="rect">
            <a:avLst/>
          </a:prstGeom>
          <a:noFill/>
          <a:ln>
            <a:noFill/>
          </a:ln>
        </p:spPr>
      </p:pic>
      <p:pic>
        <p:nvPicPr>
          <p:cNvPr id="470" name="Google Shape;470;p44" descr="Cloud Computing outline"/>
          <p:cNvPicPr preferRelativeResize="0"/>
          <p:nvPr/>
        </p:nvPicPr>
        <p:blipFill rotWithShape="1">
          <a:blip r:embed="rId4">
            <a:alphaModFix/>
          </a:blip>
          <a:srcRect/>
          <a:stretch/>
        </p:blipFill>
        <p:spPr>
          <a:xfrm>
            <a:off x="5039513" y="2240866"/>
            <a:ext cx="460387" cy="460379"/>
          </a:xfrm>
          <a:prstGeom prst="rect">
            <a:avLst/>
          </a:prstGeom>
          <a:noFill/>
          <a:ln>
            <a:noFill/>
          </a:ln>
        </p:spPr>
      </p:pic>
      <p:grpSp>
        <p:nvGrpSpPr>
          <p:cNvPr id="471" name="Google Shape;471;p44" descr="Bar graph with upward trend outline"/>
          <p:cNvGrpSpPr/>
          <p:nvPr/>
        </p:nvGrpSpPr>
        <p:grpSpPr>
          <a:xfrm>
            <a:off x="5206692" y="3143314"/>
            <a:ext cx="149416" cy="147618"/>
            <a:chOff x="5900010" y="908020"/>
            <a:chExt cx="578235" cy="571500"/>
          </a:xfrm>
        </p:grpSpPr>
        <p:sp>
          <p:nvSpPr>
            <p:cNvPr id="472" name="Google Shape;472;p44"/>
            <p:cNvSpPr/>
            <p:nvPr/>
          </p:nvSpPr>
          <p:spPr>
            <a:xfrm>
              <a:off x="6325845" y="908020"/>
              <a:ext cx="152400" cy="571500"/>
            </a:xfrm>
            <a:custGeom>
              <a:avLst/>
              <a:gdLst/>
              <a:ahLst/>
              <a:cxnLst/>
              <a:rect l="l" t="t" r="r" b="b"/>
              <a:pathLst>
                <a:path w="152400" h="571500" extrusionOk="0">
                  <a:moveTo>
                    <a:pt x="152400" y="0"/>
                  </a:moveTo>
                  <a:lnTo>
                    <a:pt x="0" y="0"/>
                  </a:lnTo>
                  <a:lnTo>
                    <a:pt x="0" y="571500"/>
                  </a:lnTo>
                  <a:lnTo>
                    <a:pt x="152400" y="571500"/>
                  </a:lnTo>
                  <a:close/>
                  <a:moveTo>
                    <a:pt x="133350" y="552450"/>
                  </a:moveTo>
                  <a:lnTo>
                    <a:pt x="19050" y="552450"/>
                  </a:lnTo>
                  <a:lnTo>
                    <a:pt x="19050" y="19050"/>
                  </a:lnTo>
                  <a:lnTo>
                    <a:pt x="133350" y="19050"/>
                  </a:lnTo>
                  <a:close/>
                </a:path>
              </a:pathLst>
            </a:custGeom>
            <a:solidFill>
              <a:srgbClr val="0C89B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3" name="Google Shape;473;p44"/>
            <p:cNvSpPr/>
            <p:nvPr/>
          </p:nvSpPr>
          <p:spPr>
            <a:xfrm>
              <a:off x="6116295" y="1117570"/>
              <a:ext cx="152400" cy="361950"/>
            </a:xfrm>
            <a:custGeom>
              <a:avLst/>
              <a:gdLst/>
              <a:ahLst/>
              <a:cxnLst/>
              <a:rect l="l" t="t" r="r" b="b"/>
              <a:pathLst>
                <a:path w="152400" h="361950" extrusionOk="0">
                  <a:moveTo>
                    <a:pt x="0" y="361950"/>
                  </a:moveTo>
                  <a:lnTo>
                    <a:pt x="152400" y="361950"/>
                  </a:lnTo>
                  <a:lnTo>
                    <a:pt x="152400" y="0"/>
                  </a:lnTo>
                  <a:lnTo>
                    <a:pt x="0" y="0"/>
                  </a:lnTo>
                  <a:close/>
                  <a:moveTo>
                    <a:pt x="19050" y="19050"/>
                  </a:moveTo>
                  <a:lnTo>
                    <a:pt x="133350" y="19050"/>
                  </a:lnTo>
                  <a:lnTo>
                    <a:pt x="133350" y="342900"/>
                  </a:lnTo>
                  <a:lnTo>
                    <a:pt x="19050" y="342900"/>
                  </a:lnTo>
                  <a:close/>
                </a:path>
              </a:pathLst>
            </a:custGeom>
            <a:solidFill>
              <a:srgbClr val="0C89B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4" name="Google Shape;474;p44"/>
            <p:cNvSpPr/>
            <p:nvPr/>
          </p:nvSpPr>
          <p:spPr>
            <a:xfrm>
              <a:off x="5906745" y="1289020"/>
              <a:ext cx="152400" cy="190500"/>
            </a:xfrm>
            <a:custGeom>
              <a:avLst/>
              <a:gdLst/>
              <a:ahLst/>
              <a:cxnLst/>
              <a:rect l="l" t="t" r="r" b="b"/>
              <a:pathLst>
                <a:path w="152400" h="190500" extrusionOk="0">
                  <a:moveTo>
                    <a:pt x="0" y="190500"/>
                  </a:moveTo>
                  <a:lnTo>
                    <a:pt x="152400" y="190500"/>
                  </a:lnTo>
                  <a:lnTo>
                    <a:pt x="152400" y="0"/>
                  </a:lnTo>
                  <a:lnTo>
                    <a:pt x="0" y="0"/>
                  </a:lnTo>
                  <a:close/>
                  <a:moveTo>
                    <a:pt x="19050" y="19050"/>
                  </a:moveTo>
                  <a:lnTo>
                    <a:pt x="133350" y="19050"/>
                  </a:lnTo>
                  <a:lnTo>
                    <a:pt x="133350" y="171450"/>
                  </a:lnTo>
                  <a:lnTo>
                    <a:pt x="19050" y="171450"/>
                  </a:lnTo>
                  <a:close/>
                </a:path>
              </a:pathLst>
            </a:custGeom>
            <a:solidFill>
              <a:srgbClr val="0C89B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5" name="Google Shape;475;p44"/>
            <p:cNvSpPr/>
            <p:nvPr/>
          </p:nvSpPr>
          <p:spPr>
            <a:xfrm>
              <a:off x="5900010" y="908020"/>
              <a:ext cx="311562" cy="311534"/>
            </a:xfrm>
            <a:custGeom>
              <a:avLst/>
              <a:gdLst/>
              <a:ahLst/>
              <a:cxnLst/>
              <a:rect l="l" t="t" r="r" b="b"/>
              <a:pathLst>
                <a:path w="311562" h="311534" extrusionOk="0">
                  <a:moveTo>
                    <a:pt x="13468" y="311534"/>
                  </a:moveTo>
                  <a:lnTo>
                    <a:pt x="292351" y="32652"/>
                  </a:lnTo>
                  <a:cubicBezTo>
                    <a:pt x="292388" y="32615"/>
                    <a:pt x="292449" y="32616"/>
                    <a:pt x="292485" y="32653"/>
                  </a:cubicBezTo>
                  <a:cubicBezTo>
                    <a:pt x="292502" y="32671"/>
                    <a:pt x="292513" y="32694"/>
                    <a:pt x="292513" y="32718"/>
                  </a:cubicBezTo>
                  <a:lnTo>
                    <a:pt x="292513" y="123825"/>
                  </a:lnTo>
                  <a:lnTo>
                    <a:pt x="311563" y="123825"/>
                  </a:lnTo>
                  <a:lnTo>
                    <a:pt x="311563" y="0"/>
                  </a:lnTo>
                  <a:lnTo>
                    <a:pt x="187995" y="0"/>
                  </a:lnTo>
                  <a:lnTo>
                    <a:pt x="187995" y="19050"/>
                  </a:lnTo>
                  <a:lnTo>
                    <a:pt x="278787" y="19050"/>
                  </a:lnTo>
                  <a:cubicBezTo>
                    <a:pt x="278840" y="19051"/>
                    <a:pt x="278882" y="19094"/>
                    <a:pt x="278882" y="19146"/>
                  </a:cubicBezTo>
                  <a:cubicBezTo>
                    <a:pt x="278881" y="19171"/>
                    <a:pt x="278871" y="19195"/>
                    <a:pt x="278854" y="19212"/>
                  </a:cubicBezTo>
                  <a:lnTo>
                    <a:pt x="0" y="298066"/>
                  </a:lnTo>
                  <a:close/>
                </a:path>
              </a:pathLst>
            </a:custGeom>
            <a:solidFill>
              <a:srgbClr val="0C89B9"/>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pic>
        <p:nvPicPr>
          <p:cNvPr id="476" name="Google Shape;476;p44" descr="Monitor outline"/>
          <p:cNvPicPr preferRelativeResize="0"/>
          <p:nvPr/>
        </p:nvPicPr>
        <p:blipFill rotWithShape="1">
          <a:blip r:embed="rId5">
            <a:alphaModFix/>
          </a:blip>
          <a:srcRect/>
          <a:stretch/>
        </p:blipFill>
        <p:spPr>
          <a:xfrm>
            <a:off x="4992863" y="3015176"/>
            <a:ext cx="460387" cy="460379"/>
          </a:xfrm>
          <a:prstGeom prst="rect">
            <a:avLst/>
          </a:prstGeom>
          <a:noFill/>
          <a:ln>
            <a:noFill/>
          </a:ln>
        </p:spPr>
      </p:pic>
      <p:pic>
        <p:nvPicPr>
          <p:cNvPr id="477" name="Google Shape;477;p44" descr="Diamond outline"/>
          <p:cNvPicPr preferRelativeResize="0"/>
          <p:nvPr/>
        </p:nvPicPr>
        <p:blipFill rotWithShape="1">
          <a:blip r:embed="rId6">
            <a:alphaModFix/>
          </a:blip>
          <a:srcRect/>
          <a:stretch/>
        </p:blipFill>
        <p:spPr>
          <a:xfrm>
            <a:off x="5032814" y="3682112"/>
            <a:ext cx="380485" cy="380479"/>
          </a:xfrm>
          <a:prstGeom prst="rect">
            <a:avLst/>
          </a:prstGeom>
          <a:noFill/>
          <a:ln>
            <a:noFill/>
          </a:ln>
        </p:spPr>
      </p:pic>
      <p:pic>
        <p:nvPicPr>
          <p:cNvPr id="478" name="Google Shape;478;p44"/>
          <p:cNvPicPr preferRelativeResize="0"/>
          <p:nvPr/>
        </p:nvPicPr>
        <p:blipFill rotWithShape="1">
          <a:blip r:embed="rId7">
            <a:alphaModFix/>
          </a:blip>
          <a:srcRect/>
          <a:stretch/>
        </p:blipFill>
        <p:spPr>
          <a:xfrm>
            <a:off x="970622" y="1601531"/>
            <a:ext cx="371976" cy="371974"/>
          </a:xfrm>
          <a:prstGeom prst="rect">
            <a:avLst/>
          </a:prstGeom>
          <a:noFill/>
          <a:ln>
            <a:noFill/>
          </a:ln>
        </p:spPr>
      </p:pic>
      <p:pic>
        <p:nvPicPr>
          <p:cNvPr id="479" name="Google Shape;479;p44" descr="Person eating outline"/>
          <p:cNvPicPr preferRelativeResize="0"/>
          <p:nvPr/>
        </p:nvPicPr>
        <p:blipFill rotWithShape="1">
          <a:blip r:embed="rId8">
            <a:alphaModFix/>
          </a:blip>
          <a:srcRect/>
          <a:stretch/>
        </p:blipFill>
        <p:spPr>
          <a:xfrm>
            <a:off x="983847" y="2211570"/>
            <a:ext cx="470346" cy="470343"/>
          </a:xfrm>
          <a:prstGeom prst="rect">
            <a:avLst/>
          </a:prstGeom>
          <a:noFill/>
          <a:ln>
            <a:noFill/>
          </a:ln>
        </p:spPr>
      </p:pic>
      <p:pic>
        <p:nvPicPr>
          <p:cNvPr id="480" name="Google Shape;480;p44" descr="Document outline"/>
          <p:cNvPicPr preferRelativeResize="0"/>
          <p:nvPr/>
        </p:nvPicPr>
        <p:blipFill rotWithShape="1">
          <a:blip r:embed="rId9">
            <a:alphaModFix/>
          </a:blip>
          <a:srcRect/>
          <a:stretch/>
        </p:blipFill>
        <p:spPr>
          <a:xfrm>
            <a:off x="1013587" y="3038922"/>
            <a:ext cx="427588" cy="427585"/>
          </a:xfrm>
          <a:prstGeom prst="rect">
            <a:avLst/>
          </a:prstGeom>
          <a:noFill/>
          <a:ln>
            <a:noFill/>
          </a:ln>
        </p:spPr>
      </p:pic>
      <p:pic>
        <p:nvPicPr>
          <p:cNvPr id="481" name="Google Shape;481;p44" descr="Clipboard Checked outline"/>
          <p:cNvPicPr preferRelativeResize="0"/>
          <p:nvPr/>
        </p:nvPicPr>
        <p:blipFill rotWithShape="1">
          <a:blip r:embed="rId10">
            <a:alphaModFix/>
          </a:blip>
          <a:srcRect/>
          <a:stretch/>
        </p:blipFill>
        <p:spPr>
          <a:xfrm>
            <a:off x="1013587" y="3711018"/>
            <a:ext cx="427588" cy="427585"/>
          </a:xfrm>
          <a:prstGeom prst="rect">
            <a:avLst/>
          </a:prstGeom>
          <a:noFill/>
          <a:ln>
            <a:noFill/>
          </a:ln>
        </p:spPr>
      </p:pic>
      <p:cxnSp>
        <p:nvCxnSpPr>
          <p:cNvPr id="482" name="Google Shape;482;p44"/>
          <p:cNvCxnSpPr/>
          <p:nvPr/>
        </p:nvCxnSpPr>
        <p:spPr>
          <a:xfrm>
            <a:off x="934237" y="1222439"/>
            <a:ext cx="3015600" cy="600"/>
          </a:xfrm>
          <a:prstGeom prst="straightConnector1">
            <a:avLst/>
          </a:prstGeom>
          <a:noFill/>
          <a:ln w="9525" cap="flat" cmpd="sng">
            <a:solidFill>
              <a:srgbClr val="BFBFBF"/>
            </a:solidFill>
            <a:prstDash val="solid"/>
            <a:round/>
            <a:headEnd type="none" w="med" len="med"/>
            <a:tailEnd type="none" w="med" len="med"/>
          </a:ln>
        </p:spPr>
      </p:cxnSp>
      <p:sp>
        <p:nvSpPr>
          <p:cNvPr id="483" name="Google Shape;483;p44"/>
          <p:cNvSpPr txBox="1"/>
          <p:nvPr/>
        </p:nvSpPr>
        <p:spPr>
          <a:xfrm>
            <a:off x="1036324" y="1062450"/>
            <a:ext cx="792000" cy="307800"/>
          </a:xfrm>
          <a:prstGeom prst="rect">
            <a:avLst/>
          </a:prstGeom>
          <a:solidFill>
            <a:schemeClr val="lt1"/>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US" sz="1100">
                <a:solidFill>
                  <a:schemeClr val="dk1"/>
                </a:solidFill>
                <a:latin typeface="Roboto"/>
                <a:ea typeface="Roboto"/>
                <a:cs typeface="Roboto"/>
                <a:sym typeface="Roboto"/>
              </a:rPr>
              <a:t>Problems</a:t>
            </a:r>
            <a:endParaRPr sz="1100">
              <a:solidFill>
                <a:schemeClr val="dk1"/>
              </a:solidFill>
              <a:latin typeface="Roboto"/>
              <a:ea typeface="Roboto"/>
              <a:cs typeface="Roboto"/>
              <a:sym typeface="Roboto"/>
            </a:endParaRPr>
          </a:p>
        </p:txBody>
      </p:sp>
      <p:cxnSp>
        <p:nvCxnSpPr>
          <p:cNvPr id="484" name="Google Shape;484;p44"/>
          <p:cNvCxnSpPr/>
          <p:nvPr/>
        </p:nvCxnSpPr>
        <p:spPr>
          <a:xfrm>
            <a:off x="4929244" y="1218816"/>
            <a:ext cx="3015600" cy="600"/>
          </a:xfrm>
          <a:prstGeom prst="straightConnector1">
            <a:avLst/>
          </a:prstGeom>
          <a:noFill/>
          <a:ln w="9525" cap="flat" cmpd="sng">
            <a:solidFill>
              <a:srgbClr val="BFBFBF"/>
            </a:solidFill>
            <a:prstDash val="solid"/>
            <a:round/>
            <a:headEnd type="none" w="med" len="med"/>
            <a:tailEnd type="none" w="med" len="med"/>
          </a:ln>
        </p:spPr>
      </p:cxnSp>
      <p:sp>
        <p:nvSpPr>
          <p:cNvPr id="485" name="Google Shape;485;p44"/>
          <p:cNvSpPr txBox="1"/>
          <p:nvPr/>
        </p:nvSpPr>
        <p:spPr>
          <a:xfrm>
            <a:off x="5031338" y="1058836"/>
            <a:ext cx="1890900" cy="307800"/>
          </a:xfrm>
          <a:prstGeom prst="rect">
            <a:avLst/>
          </a:prstGeom>
          <a:solidFill>
            <a:schemeClr val="lt1"/>
          </a:solid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100">
                <a:solidFill>
                  <a:schemeClr val="dk1"/>
                </a:solidFill>
                <a:latin typeface="Roboto"/>
                <a:ea typeface="Roboto"/>
                <a:cs typeface="Roboto"/>
                <a:sym typeface="Roboto"/>
              </a:rPr>
              <a:t>Solutions </a:t>
            </a:r>
            <a:r>
              <a:rPr lang="en-US" sz="800" b="1">
                <a:solidFill>
                  <a:srgbClr val="0C95C9"/>
                </a:solidFill>
                <a:latin typeface="Roboto"/>
                <a:ea typeface="Roboto"/>
                <a:cs typeface="Roboto"/>
                <a:sym typeface="Roboto"/>
              </a:rPr>
              <a:t>POWERED BY</a:t>
            </a:r>
            <a:endParaRPr sz="800" b="1">
              <a:solidFill>
                <a:srgbClr val="0C95C9"/>
              </a:solidFill>
              <a:latin typeface="Roboto"/>
              <a:ea typeface="Roboto"/>
              <a:cs typeface="Roboto"/>
              <a:sym typeface="Roboto"/>
            </a:endParaRPr>
          </a:p>
        </p:txBody>
      </p:sp>
      <p:pic>
        <p:nvPicPr>
          <p:cNvPr id="486" name="Google Shape;486;p44"/>
          <p:cNvPicPr preferRelativeResize="0"/>
          <p:nvPr/>
        </p:nvPicPr>
        <p:blipFill>
          <a:blip r:embed="rId11">
            <a:alphaModFix/>
          </a:blip>
          <a:stretch>
            <a:fillRect/>
          </a:stretch>
        </p:blipFill>
        <p:spPr>
          <a:xfrm>
            <a:off x="6395154" y="1156514"/>
            <a:ext cx="523366" cy="1236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p46"/>
          <p:cNvPicPr preferRelativeResize="0"/>
          <p:nvPr/>
        </p:nvPicPr>
        <p:blipFill rotWithShape="1">
          <a:blip r:embed="rId3">
            <a:alphaModFix/>
          </a:blip>
          <a:srcRect/>
          <a:stretch/>
        </p:blipFill>
        <p:spPr>
          <a:xfrm>
            <a:off x="615691" y="1123146"/>
            <a:ext cx="7499054" cy="3468555"/>
          </a:xfrm>
          <a:prstGeom prst="rect">
            <a:avLst/>
          </a:prstGeom>
          <a:noFill/>
          <a:ln>
            <a:noFill/>
          </a:ln>
        </p:spPr>
      </p:pic>
      <p:sp>
        <p:nvSpPr>
          <p:cNvPr id="503" name="Google Shape;503;p46"/>
          <p:cNvSpPr/>
          <p:nvPr/>
        </p:nvSpPr>
        <p:spPr>
          <a:xfrm rot="10800000">
            <a:off x="8014532" y="2394890"/>
            <a:ext cx="1436846" cy="2748610"/>
          </a:xfrm>
          <a:custGeom>
            <a:avLst/>
            <a:gdLst/>
            <a:ahLst/>
            <a:cxnLst/>
            <a:rect l="l" t="t" r="r" b="b"/>
            <a:pathLst>
              <a:path w="2736850" h="5235448" extrusionOk="0">
                <a:moveTo>
                  <a:pt x="549783" y="5235448"/>
                </a:moveTo>
                <a:lnTo>
                  <a:pt x="2736850" y="0"/>
                </a:lnTo>
                <a:lnTo>
                  <a:pt x="2187194" y="0"/>
                </a:lnTo>
                <a:lnTo>
                  <a:pt x="0" y="5235448"/>
                </a:lnTo>
                <a:close/>
              </a:path>
            </a:pathLst>
          </a:custGeom>
          <a:solidFill>
            <a:srgbClr val="135FE2"/>
          </a:solidFill>
          <a:ln>
            <a:noFill/>
          </a:ln>
        </p:spPr>
      </p:sp>
      <p:grpSp>
        <p:nvGrpSpPr>
          <p:cNvPr id="504" name="Google Shape;504;p46"/>
          <p:cNvGrpSpPr/>
          <p:nvPr/>
        </p:nvGrpSpPr>
        <p:grpSpPr>
          <a:xfrm rot="10800000">
            <a:off x="8344940" y="3228017"/>
            <a:ext cx="1590409" cy="2067623"/>
            <a:chOff x="0" y="-82550"/>
            <a:chExt cx="837763" cy="1089140"/>
          </a:xfrm>
        </p:grpSpPr>
        <p:sp>
          <p:nvSpPr>
            <p:cNvPr id="505" name="Google Shape;505;p46"/>
            <p:cNvSpPr/>
            <p:nvPr/>
          </p:nvSpPr>
          <p:spPr>
            <a:xfrm>
              <a:off x="0" y="0"/>
              <a:ext cx="837763" cy="1006590"/>
            </a:xfrm>
            <a:custGeom>
              <a:avLst/>
              <a:gdLst/>
              <a:ahLst/>
              <a:cxnLst/>
              <a:rect l="l" t="t" r="r" b="b"/>
              <a:pathLst>
                <a:path w="837763" h="1006590" extrusionOk="0">
                  <a:moveTo>
                    <a:pt x="418881" y="1006590"/>
                  </a:moveTo>
                  <a:lnTo>
                    <a:pt x="837763" y="0"/>
                  </a:lnTo>
                  <a:lnTo>
                    <a:pt x="0" y="0"/>
                  </a:lnTo>
                  <a:lnTo>
                    <a:pt x="418881" y="1006590"/>
                  </a:lnTo>
                  <a:close/>
                </a:path>
              </a:pathLst>
            </a:custGeom>
            <a:solidFill>
              <a:srgbClr val="0F90B3"/>
            </a:solidFill>
            <a:ln>
              <a:noFill/>
            </a:ln>
          </p:spPr>
        </p:sp>
        <p:sp>
          <p:nvSpPr>
            <p:cNvPr id="506" name="Google Shape;506;p46"/>
            <p:cNvSpPr txBox="1"/>
            <p:nvPr/>
          </p:nvSpPr>
          <p:spPr>
            <a:xfrm>
              <a:off x="127000" y="-82550"/>
              <a:ext cx="558900" cy="463500"/>
            </a:xfrm>
            <a:prstGeom prst="rect">
              <a:avLst/>
            </a:prstGeom>
            <a:noFill/>
            <a:ln>
              <a:noFill/>
            </a:ln>
          </p:spPr>
          <p:txBody>
            <a:bodyPr spcFirstLastPara="1" wrap="square" lIns="33600" tIns="33600" rIns="33600" bIns="33600" anchor="ctr" anchorCtr="0">
              <a:noAutofit/>
            </a:bodyPr>
            <a:lstStyle/>
            <a:p>
              <a:pPr marL="0" marR="0" lvl="0" indent="0" algn="ctr" rtl="0">
                <a:lnSpc>
                  <a:spcPct val="190888"/>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grpSp>
      <p:sp>
        <p:nvSpPr>
          <p:cNvPr id="507" name="Google Shape;507;p46"/>
          <p:cNvSpPr/>
          <p:nvPr/>
        </p:nvSpPr>
        <p:spPr>
          <a:xfrm rot="10800000">
            <a:off x="8517315" y="2855783"/>
            <a:ext cx="896243" cy="1988322"/>
          </a:xfrm>
          <a:custGeom>
            <a:avLst/>
            <a:gdLst/>
            <a:ahLst/>
            <a:cxnLst/>
            <a:rect l="l" t="t" r="r" b="b"/>
            <a:pathLst>
              <a:path w="1819783" h="4037203" extrusionOk="0">
                <a:moveTo>
                  <a:pt x="1716024" y="0"/>
                </a:moveTo>
                <a:lnTo>
                  <a:pt x="0" y="4037203"/>
                </a:lnTo>
                <a:lnTo>
                  <a:pt x="103759" y="4037203"/>
                </a:lnTo>
                <a:lnTo>
                  <a:pt x="1819783" y="0"/>
                </a:lnTo>
                <a:lnTo>
                  <a:pt x="1819783" y="0"/>
                </a:lnTo>
                <a:close/>
              </a:path>
            </a:pathLst>
          </a:custGeom>
          <a:solidFill>
            <a:srgbClr val="24CC9A"/>
          </a:solidFill>
          <a:ln>
            <a:noFill/>
          </a:ln>
        </p:spPr>
      </p:sp>
      <p:sp>
        <p:nvSpPr>
          <p:cNvPr id="508" name="Google Shape;508;p46"/>
          <p:cNvSpPr txBox="1"/>
          <p:nvPr/>
        </p:nvSpPr>
        <p:spPr>
          <a:xfrm>
            <a:off x="1073908" y="457200"/>
            <a:ext cx="6996300" cy="415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700" b="1" i="0" u="none" strike="noStrike" cap="none">
                <a:solidFill>
                  <a:srgbClr val="000000"/>
                </a:solidFill>
                <a:latin typeface="IBM Plex Sans"/>
                <a:ea typeface="IBM Plex Sans"/>
                <a:cs typeface="IBM Plex Sans"/>
                <a:sym typeface="IBM Plex Sans"/>
              </a:rPr>
              <a:t>Industry Accounting Challenges  </a:t>
            </a:r>
            <a:endParaRPr sz="11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686</Words>
  <Application>Microsoft Macintosh PowerPoint</Application>
  <PresentationFormat>On-screen Show (16:9)</PresentationFormat>
  <Paragraphs>93</Paragraphs>
  <Slides>9</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9</vt:i4>
      </vt:variant>
    </vt:vector>
  </HeadingPairs>
  <TitlesOfParts>
    <vt:vector size="22" baseType="lpstr">
      <vt:lpstr>Arial</vt:lpstr>
      <vt:lpstr>Roboto Medium</vt:lpstr>
      <vt:lpstr>Montserrat Light</vt:lpstr>
      <vt:lpstr>Montserrat</vt:lpstr>
      <vt:lpstr>Play</vt:lpstr>
      <vt:lpstr>Montserrat Medium</vt:lpstr>
      <vt:lpstr>Roboto</vt:lpstr>
      <vt:lpstr>Montserrat SemiBold</vt:lpstr>
      <vt:lpstr>Roboto Light</vt:lpstr>
      <vt:lpstr>IBM Plex Sans</vt:lpstr>
      <vt:lpstr>Calibri</vt:lpstr>
      <vt:lpstr>Office Theme</vt:lpstr>
      <vt:lpstr>Simple Light</vt:lpstr>
      <vt:lpstr>PowerPoint Presentation</vt:lpstr>
      <vt:lpstr>PowerPoint Presentation</vt:lpstr>
      <vt:lpstr>Smart Contracts</vt:lpstr>
      <vt:lpstr>PowerPoint Presentation</vt:lpstr>
      <vt:lpstr>Software as a Solution Software innovations bridging gap between industry innovators and government</vt:lpstr>
      <vt:lpstr>Digital Asset Regulation A software based approach to regulating the digital asset ecosystem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Nathan Jones</cp:lastModifiedBy>
  <cp:revision>1</cp:revision>
  <dcterms:modified xsi:type="dcterms:W3CDTF">2022-11-30T20:24:57Z</dcterms:modified>
</cp:coreProperties>
</file>